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fntdata" ContentType="application/x-fontdata"/>
  <Default Extension="pptx" ContentType="application/vnd.openxmlformats-officedocument.presentationml.presentation"/>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4"/>
  </p:notesMasterIdLst>
  <p:handoutMasterIdLst>
    <p:handoutMasterId r:id="rId15"/>
  </p:handoutMasterIdLst>
  <p:sldIdLst>
    <p:sldId id="256" r:id="rId2"/>
    <p:sldId id="257" r:id="rId3"/>
    <p:sldId id="287" r:id="rId4"/>
    <p:sldId id="272" r:id="rId5"/>
    <p:sldId id="286" r:id="rId6"/>
    <p:sldId id="273" r:id="rId7"/>
    <p:sldId id="276" r:id="rId8"/>
    <p:sldId id="262" r:id="rId9"/>
    <p:sldId id="264" r:id="rId10"/>
    <p:sldId id="285" r:id="rId11"/>
    <p:sldId id="283" r:id="rId12"/>
    <p:sldId id="288" r:id="rId13"/>
  </p:sldIdLst>
  <p:sldSz cx="12192000" cy="6858000"/>
  <p:notesSz cx="6858000" cy="9144000"/>
  <p:embeddedFontLst>
    <p:embeddedFont>
      <p:font typeface="Montserrat Black" panose="020B0604020202020204" charset="-52"/>
      <p:bold r:id="rId16"/>
      <p:boldItalic r:id="rId17"/>
    </p:embeddedFont>
    <p:embeddedFont>
      <p:font typeface="Calibri" panose="020F0502020204030204" pitchFamily="34" charset="0"/>
      <p:regular r:id="rId18"/>
      <p:bold r:id="rId19"/>
      <p:italic r:id="rId20"/>
      <p:boldItalic r:id="rId21"/>
    </p:embeddedFont>
    <p:embeddedFont>
      <p:font typeface="Montserrat" panose="020B0604020202020204" charset="-52"/>
      <p:regular r:id="rId22"/>
      <p:bold r:id="rId23"/>
      <p:italic r:id="rId24"/>
      <p:boldItalic r:id="rId25"/>
    </p:embeddedFont>
    <p:embeddedFont>
      <p:font typeface="Malgun Gothic" panose="020B0503020000020004" pitchFamily="34" charset="-127"/>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Раздел по умолчанию" id="{104BEC43-CC91-4298-8A79-5B02696D66FD}">
          <p14:sldIdLst>
            <p14:sldId id="256"/>
          </p14:sldIdLst>
        </p14:section>
        <p14:section name="Исследовательская часть" id="{9F81F6F1-9FFC-430B-800A-813B73D40569}">
          <p14:sldIdLst>
            <p14:sldId id="257"/>
            <p14:sldId id="287"/>
            <p14:sldId id="272"/>
            <p14:sldId id="286"/>
            <p14:sldId id="273"/>
            <p14:sldId id="276"/>
          </p14:sldIdLst>
        </p14:section>
        <p14:section name="Практическая часть" id="{8159716D-CB11-4F40-81FB-D0001732E483}">
          <p14:sldIdLst>
            <p14:sldId id="262"/>
            <p14:sldId id="264"/>
            <p14:sldId id="285"/>
            <p14:sldId id="283"/>
            <p14:sldId id="2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E3E52"/>
    <a:srgbClr val="FAFAFA"/>
    <a:srgbClr val="97F9E3"/>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1" autoAdjust="0"/>
    <p:restoredTop sz="79861" autoAdjust="0"/>
  </p:normalViewPr>
  <p:slideViewPr>
    <p:cSldViewPr snapToGrid="0">
      <p:cViewPr varScale="1">
        <p:scale>
          <a:sx n="89" d="100"/>
          <a:sy n="89" d="100"/>
        </p:scale>
        <p:origin x="1338" y="90"/>
      </p:cViewPr>
      <p:guideLst/>
    </p:cSldViewPr>
  </p:slideViewPr>
  <p:notesTextViewPr>
    <p:cViewPr>
      <p:scale>
        <a:sx n="125" d="100"/>
        <a:sy n="125" d="100"/>
      </p:scale>
      <p:origin x="0" y="-102"/>
    </p:cViewPr>
  </p:notesTextViewPr>
  <p:notesViewPr>
    <p:cSldViewPr snapToGrid="0">
      <p:cViewPr varScale="1">
        <p:scale>
          <a:sx n="70" d="100"/>
          <a:sy n="70" d="100"/>
        </p:scale>
        <p:origin x="3048"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xmlns="" id="{6BE230F3-0EE0-4849-8CD5-CE510F0D16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xmlns="" id="{2E4B94D2-303E-4E09-A7CA-077B2A7482E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1D94CF-BD0C-4B2E-9244-70EA3CD72143}" type="datetimeFigureOut">
              <a:rPr lang="ru-RU" smtClean="0"/>
              <a:t>20.05.2022</a:t>
            </a:fld>
            <a:endParaRPr lang="ru-RU"/>
          </a:p>
        </p:txBody>
      </p:sp>
      <p:sp>
        <p:nvSpPr>
          <p:cNvPr id="4" name="Нижний колонтитул 3">
            <a:extLst>
              <a:ext uri="{FF2B5EF4-FFF2-40B4-BE49-F238E27FC236}">
                <a16:creationId xmlns:a16="http://schemas.microsoft.com/office/drawing/2014/main" xmlns="" id="{2A1C7539-EF13-4459-9E5C-696F5C2DBCD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xmlns="" id="{114A2695-46D1-41B6-9CCE-C70001D1FC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BE012A-1BE4-4C40-A1B0-B13B2873CF3C}" type="slidenum">
              <a:rPr lang="ru-RU" smtClean="0"/>
              <a:t>‹#›</a:t>
            </a:fld>
            <a:endParaRPr lang="ru-RU"/>
          </a:p>
        </p:txBody>
      </p:sp>
    </p:spTree>
    <p:extLst>
      <p:ext uri="{BB962C8B-B14F-4D97-AF65-F5344CB8AC3E}">
        <p14:creationId xmlns:p14="http://schemas.microsoft.com/office/powerpoint/2010/main" val="33245709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268722756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a:r>
              <a:rPr lang="ru-RU" sz="1200" b="0" i="0" u="none" strike="noStrike" cap="none" dirty="0">
                <a:solidFill>
                  <a:schemeClr val="dk1"/>
                </a:solidFill>
                <a:effectLst/>
                <a:latin typeface="Malgun Gothic"/>
                <a:ea typeface="Malgun Gothic"/>
                <a:cs typeface="Malgun Gothic"/>
                <a:sym typeface="Malgun Gothic"/>
              </a:rPr>
              <a:t>Добрый день, дорогие жюри и участники всероссийского конкурса научно-технологических проектов.</a:t>
            </a:r>
          </a:p>
          <a:p>
            <a:pPr marL="0"/>
            <a:r>
              <a:rPr lang="ru-RU" sz="1200" b="0" i="0" u="none" strike="noStrike" cap="none" dirty="0">
                <a:solidFill>
                  <a:schemeClr val="dk1"/>
                </a:solidFill>
                <a:effectLst/>
                <a:latin typeface="Malgun Gothic"/>
                <a:ea typeface="Malgun Gothic"/>
                <a:cs typeface="Malgun Gothic"/>
                <a:sym typeface="Malgun Gothic"/>
              </a:rPr>
              <a:t>Меня зовут Глухов Андрей.</a:t>
            </a:r>
          </a:p>
          <a:p>
            <a:pPr marL="0"/>
            <a:r>
              <a:rPr lang="ru-RU" sz="1200" b="0" i="0" u="none" strike="noStrike" cap="none" dirty="0">
                <a:solidFill>
                  <a:schemeClr val="dk1"/>
                </a:solidFill>
                <a:effectLst/>
                <a:latin typeface="Malgun Gothic"/>
                <a:ea typeface="Malgun Gothic"/>
                <a:cs typeface="Malgun Gothic"/>
                <a:sym typeface="Malgun Gothic"/>
              </a:rPr>
              <a:t>Я представляю вам проект </a:t>
            </a:r>
            <a:r>
              <a:rPr lang="en-US" sz="1200" b="0" i="0" u="none" strike="noStrike" cap="none" dirty="0">
                <a:solidFill>
                  <a:schemeClr val="dk1"/>
                </a:solidFill>
                <a:effectLst/>
                <a:latin typeface="Malgun Gothic"/>
                <a:ea typeface="Malgun Gothic"/>
                <a:cs typeface="Malgun Gothic"/>
                <a:sym typeface="Malgun Gothic"/>
              </a:rPr>
              <a:t>Botificater</a:t>
            </a:r>
            <a:r>
              <a:rPr lang="ru-RU" sz="1200" b="0" i="0" u="none" strike="noStrike" cap="none" dirty="0">
                <a:solidFill>
                  <a:schemeClr val="dk1"/>
                </a:solidFill>
                <a:effectLst/>
                <a:latin typeface="Malgun Gothic"/>
                <a:ea typeface="Malgun Gothic"/>
                <a:cs typeface="Malgun Gothic"/>
                <a:sym typeface="Malgun Gothic"/>
              </a:rPr>
              <a:t> – Телеграмм и ВК боты для оперативной выдачи сертификатов.</a:t>
            </a:r>
          </a:p>
        </p:txBody>
      </p:sp>
      <p:sp>
        <p:nvSpPr>
          <p:cNvPr id="190" name="Google Shape;19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3783724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a:r>
              <a:rPr lang="ru-RU" sz="1200" b="0" i="0" u="none" strike="noStrike" cap="none" dirty="0">
                <a:solidFill>
                  <a:schemeClr val="dk1"/>
                </a:solidFill>
                <a:effectLst/>
                <a:latin typeface="Malgun Gothic"/>
                <a:ea typeface="Malgun Gothic"/>
                <a:cs typeface="Malgun Gothic"/>
                <a:sym typeface="Malgun Gothic"/>
              </a:rPr>
              <a:t>Разработка проектов </a:t>
            </a:r>
            <a:r>
              <a:rPr lang="en-US" sz="1200" b="0" i="0" u="none" strike="noStrike" cap="none" dirty="0">
                <a:solidFill>
                  <a:schemeClr val="dk1"/>
                </a:solidFill>
                <a:effectLst/>
                <a:latin typeface="Malgun Gothic"/>
                <a:ea typeface="Malgun Gothic"/>
                <a:cs typeface="Malgun Gothic"/>
                <a:sym typeface="Malgun Gothic"/>
              </a:rPr>
              <a:t>Certificater </a:t>
            </a:r>
            <a:r>
              <a:rPr lang="ru-RU" sz="1200" b="0" i="0" u="none" strike="noStrike" cap="none" dirty="0">
                <a:solidFill>
                  <a:schemeClr val="dk1"/>
                </a:solidFill>
                <a:effectLst/>
                <a:latin typeface="Malgun Gothic"/>
                <a:ea typeface="Malgun Gothic"/>
                <a:cs typeface="Malgun Gothic"/>
                <a:sym typeface="Malgun Gothic"/>
              </a:rPr>
              <a:t>и </a:t>
            </a:r>
            <a:r>
              <a:rPr lang="en-US" sz="1200" b="0" i="0" u="none" strike="noStrike" cap="none" dirty="0">
                <a:solidFill>
                  <a:schemeClr val="dk1"/>
                </a:solidFill>
                <a:effectLst/>
                <a:latin typeface="Malgun Gothic"/>
                <a:ea typeface="Malgun Gothic"/>
                <a:cs typeface="Malgun Gothic"/>
                <a:sym typeface="Malgun Gothic"/>
              </a:rPr>
              <a:t>Botificater </a:t>
            </a:r>
            <a:r>
              <a:rPr lang="ru-RU" sz="1200" b="0" i="0" u="none" strike="noStrike" cap="none" dirty="0">
                <a:solidFill>
                  <a:schemeClr val="dk1"/>
                </a:solidFill>
                <a:effectLst/>
                <a:latin typeface="Malgun Gothic"/>
                <a:ea typeface="Malgun Gothic"/>
                <a:cs typeface="Malgun Gothic"/>
                <a:sym typeface="Malgun Gothic"/>
              </a:rPr>
              <a:t>идет уже более чем полгода, за это время мы ознакомились с огромным количеством информации, которая может помочь каждому участнику команды как в повседневной жизни, так и в работе над другими проектами.</a:t>
            </a:r>
          </a:p>
          <a:p>
            <a:pPr marL="0"/>
            <a:r>
              <a:rPr lang="ru-RU" sz="1200" b="0" i="0" u="none" strike="noStrike" cap="none" dirty="0">
                <a:solidFill>
                  <a:schemeClr val="dk1"/>
                </a:solidFill>
                <a:effectLst/>
                <a:latin typeface="Malgun Gothic"/>
                <a:ea typeface="Malgun Gothic"/>
                <a:cs typeface="Malgun Gothic"/>
                <a:sym typeface="Malgun Gothic"/>
              </a:rPr>
              <a:t>Ну и самое главное, что наш проект активно используется и по сей день в ДТ </a:t>
            </a:r>
            <a:r>
              <a:rPr lang="ru-RU" sz="1200" b="0" i="0" u="none" strike="noStrike" cap="none" dirty="0" err="1">
                <a:solidFill>
                  <a:schemeClr val="dk1"/>
                </a:solidFill>
                <a:effectLst/>
                <a:latin typeface="Malgun Gothic"/>
                <a:ea typeface="Malgun Gothic"/>
                <a:cs typeface="Malgun Gothic"/>
                <a:sym typeface="Malgun Gothic"/>
              </a:rPr>
              <a:t>Кванториуме</a:t>
            </a:r>
            <a:r>
              <a:rPr lang="ru-RU" sz="1200" b="0" i="0" u="none" strike="noStrike" cap="none" dirty="0">
                <a:solidFill>
                  <a:schemeClr val="dk1"/>
                </a:solidFill>
                <a:effectLst/>
                <a:latin typeface="Malgun Gothic"/>
                <a:ea typeface="Malgun Gothic"/>
                <a:cs typeface="Malgun Gothic"/>
                <a:sym typeface="Malgun Gothic"/>
              </a:rPr>
              <a:t> и экономит огромное количество человеко-часов.</a:t>
            </a:r>
          </a:p>
          <a:p>
            <a:pPr marL="0"/>
            <a:r>
              <a:rPr lang="ru-RU" sz="1200" b="0" i="0" u="none" strike="noStrike" cap="none" dirty="0">
                <a:solidFill>
                  <a:schemeClr val="dk1"/>
                </a:solidFill>
                <a:effectLst/>
                <a:latin typeface="Malgun Gothic"/>
                <a:ea typeface="Malgun Gothic"/>
                <a:cs typeface="Malgun Gothic"/>
                <a:sym typeface="Malgun Gothic"/>
              </a:rPr>
              <a:t>В дальнейшем мы планируем</a:t>
            </a:r>
            <a:r>
              <a:rPr lang="en-US" sz="1200" b="0" i="0" u="none" strike="noStrike" cap="none" dirty="0">
                <a:solidFill>
                  <a:schemeClr val="dk1"/>
                </a:solidFill>
                <a:effectLst/>
                <a:latin typeface="Malgun Gothic"/>
                <a:ea typeface="Malgun Gothic"/>
                <a:cs typeface="Malgun Gothic"/>
                <a:sym typeface="Malgun Gothic"/>
              </a:rPr>
              <a:t>:</a:t>
            </a:r>
            <a:endParaRPr lang="ru-RU" sz="1200" b="0" i="0" u="none" strike="noStrike" cap="none" dirty="0">
              <a:solidFill>
                <a:schemeClr val="dk1"/>
              </a:solidFill>
              <a:effectLst/>
              <a:latin typeface="Malgun Gothic"/>
              <a:ea typeface="Malgun Gothic"/>
              <a:cs typeface="Malgun Gothic"/>
              <a:sym typeface="Malgun Gothic"/>
            </a:endParaRPr>
          </a:p>
          <a:p>
            <a:pPr marL="0" lvl="0">
              <a:buFont typeface="Arial" panose="020B0604020202020204" pitchFamily="34" charset="0"/>
              <a:buChar char="•"/>
            </a:pPr>
            <a:r>
              <a:rPr lang="ru-RU" sz="1200" b="0" i="0" u="none" strike="noStrike" cap="none" dirty="0" err="1">
                <a:solidFill>
                  <a:schemeClr val="dk1"/>
                </a:solidFill>
                <a:effectLst/>
                <a:latin typeface="Malgun Gothic"/>
                <a:ea typeface="Malgun Gothic"/>
                <a:cs typeface="Malgun Gothic"/>
                <a:sym typeface="Malgun Gothic"/>
              </a:rPr>
              <a:t>Захостить</a:t>
            </a:r>
            <a:r>
              <a:rPr lang="ru-RU" sz="1200" b="0" i="0" u="none" strike="noStrike" cap="none" dirty="0">
                <a:solidFill>
                  <a:schemeClr val="dk1"/>
                </a:solidFill>
                <a:effectLst/>
                <a:latin typeface="Malgun Gothic"/>
                <a:ea typeface="Malgun Gothic"/>
                <a:cs typeface="Malgun Gothic"/>
                <a:sym typeface="Malgun Gothic"/>
              </a:rPr>
              <a:t> ботов на платформе </a:t>
            </a:r>
            <a:r>
              <a:rPr lang="en-US" sz="1200" b="0" i="0" u="none" strike="noStrike" cap="none" dirty="0" err="1">
                <a:solidFill>
                  <a:schemeClr val="dk1"/>
                </a:solidFill>
                <a:effectLst/>
                <a:latin typeface="Malgun Gothic"/>
                <a:ea typeface="Malgun Gothic"/>
                <a:cs typeface="Malgun Gothic"/>
                <a:sym typeface="Malgun Gothic"/>
              </a:rPr>
              <a:t>heroku</a:t>
            </a:r>
            <a:r>
              <a:rPr lang="ru-RU" sz="1200" b="0" i="0" u="none" strike="noStrike" cap="none" dirty="0">
                <a:solidFill>
                  <a:schemeClr val="dk1"/>
                </a:solidFill>
                <a:effectLst/>
                <a:latin typeface="Malgun Gothic"/>
                <a:ea typeface="Malgun Gothic"/>
                <a:cs typeface="Malgun Gothic"/>
                <a:sym typeface="Malgun Gothic"/>
              </a:rPr>
              <a:t>, чтобы ими могли воспользоваться в любой момент.</a:t>
            </a:r>
          </a:p>
          <a:p>
            <a:pPr marL="0" lvl="0">
              <a:buFont typeface="Arial" panose="020B0604020202020204" pitchFamily="34" charset="0"/>
              <a:buChar char="•"/>
            </a:pPr>
            <a:r>
              <a:rPr lang="ru-RU" sz="1200" b="0" i="0" u="none" strike="noStrike" cap="none" dirty="0">
                <a:solidFill>
                  <a:schemeClr val="dk1"/>
                </a:solidFill>
                <a:effectLst/>
                <a:latin typeface="Malgun Gothic"/>
                <a:ea typeface="Malgun Gothic"/>
                <a:cs typeface="Malgun Gothic"/>
                <a:sym typeface="Malgun Gothic"/>
              </a:rPr>
              <a:t>Создать </a:t>
            </a:r>
            <a:r>
              <a:rPr lang="en-US" sz="1200" b="0" i="0" u="none" strike="noStrike" cap="none" dirty="0">
                <a:solidFill>
                  <a:schemeClr val="dk1"/>
                </a:solidFill>
                <a:effectLst/>
                <a:latin typeface="Malgun Gothic"/>
                <a:ea typeface="Malgun Gothic"/>
                <a:cs typeface="Malgun Gothic"/>
                <a:sym typeface="Malgun Gothic"/>
              </a:rPr>
              <a:t>CRM</a:t>
            </a:r>
            <a:r>
              <a:rPr lang="ru-RU" sz="1200" b="0" i="0" u="none" strike="noStrike" cap="none" dirty="0">
                <a:solidFill>
                  <a:schemeClr val="dk1"/>
                </a:solidFill>
                <a:effectLst/>
                <a:latin typeface="Malgun Gothic"/>
                <a:ea typeface="Malgun Gothic"/>
                <a:cs typeface="Malgun Gothic"/>
                <a:sym typeface="Malgun Gothic"/>
              </a:rPr>
              <a:t>, то есть панель управления для бота.</a:t>
            </a:r>
          </a:p>
          <a:p>
            <a:pPr marL="0" lvl="0">
              <a:buFont typeface="Arial" panose="020B0604020202020204" pitchFamily="34" charset="0"/>
              <a:buChar char="•"/>
            </a:pPr>
            <a:r>
              <a:rPr lang="ru-RU" sz="1200" b="0" i="0" u="none" strike="noStrike" cap="none" dirty="0">
                <a:solidFill>
                  <a:schemeClr val="dk1"/>
                </a:solidFill>
                <a:effectLst/>
                <a:latin typeface="Malgun Gothic"/>
                <a:ea typeface="Malgun Gothic"/>
                <a:cs typeface="Malgun Gothic"/>
                <a:sym typeface="Malgun Gothic"/>
              </a:rPr>
              <a:t>Обработка жалоб на наш продукт, а также прием </a:t>
            </a:r>
            <a:r>
              <a:rPr lang="en-US" sz="1200" b="0" i="0" u="none" strike="noStrike" cap="none" dirty="0">
                <a:solidFill>
                  <a:schemeClr val="dk1"/>
                </a:solidFill>
                <a:effectLst/>
                <a:latin typeface="Malgun Gothic"/>
                <a:ea typeface="Malgun Gothic"/>
                <a:cs typeface="Malgun Gothic"/>
                <a:sym typeface="Malgun Gothic"/>
              </a:rPr>
              <a:t>feedback</a:t>
            </a:r>
            <a:r>
              <a:rPr lang="ru-RU" sz="1200" b="0" i="0" u="none" strike="noStrike" cap="none" dirty="0" err="1">
                <a:solidFill>
                  <a:schemeClr val="dk1"/>
                </a:solidFill>
                <a:effectLst/>
                <a:latin typeface="Malgun Gothic"/>
                <a:ea typeface="Malgun Gothic"/>
                <a:cs typeface="Malgun Gothic"/>
                <a:sym typeface="Malgun Gothic"/>
              </a:rPr>
              <a:t>ов</a:t>
            </a:r>
            <a:r>
              <a:rPr lang="ru-RU" sz="1200" b="0" i="0" u="none" strike="noStrike" cap="none" dirty="0">
                <a:solidFill>
                  <a:schemeClr val="dk1"/>
                </a:solidFill>
                <a:effectLst/>
                <a:latin typeface="Malgun Gothic"/>
                <a:ea typeface="Malgun Gothic"/>
                <a:cs typeface="Malgun Gothic"/>
                <a:sym typeface="Malgun Gothic"/>
              </a:rPr>
              <a:t> в нашем случае очень важен для дальнейшего развития.</a:t>
            </a:r>
          </a:p>
          <a:p>
            <a:pPr marL="0" lvl="0">
              <a:buFont typeface="Arial" panose="020B0604020202020204" pitchFamily="34" charset="0"/>
              <a:buChar char="•"/>
            </a:pPr>
            <a:r>
              <a:rPr lang="ru-RU" sz="1200" b="0" i="0" u="none" strike="noStrike" cap="none" dirty="0">
                <a:solidFill>
                  <a:schemeClr val="dk1"/>
                </a:solidFill>
                <a:effectLst/>
                <a:latin typeface="Malgun Gothic"/>
                <a:ea typeface="Malgun Gothic"/>
                <a:cs typeface="Malgun Gothic"/>
                <a:sym typeface="Malgun Gothic"/>
              </a:rPr>
              <a:t>Тщательно изучить строение </a:t>
            </a:r>
            <a:r>
              <a:rPr lang="en-US" sz="1200" b="0" i="0" u="none" strike="noStrike" cap="none" dirty="0">
                <a:solidFill>
                  <a:schemeClr val="dk1"/>
                </a:solidFill>
                <a:effectLst/>
                <a:latin typeface="Malgun Gothic"/>
                <a:ea typeface="Malgun Gothic"/>
                <a:cs typeface="Malgun Gothic"/>
                <a:sym typeface="Malgun Gothic"/>
              </a:rPr>
              <a:t>PDF </a:t>
            </a:r>
            <a:r>
              <a:rPr lang="ru-RU" sz="1200" b="0" i="0" u="none" strike="noStrike" cap="none" dirty="0">
                <a:solidFill>
                  <a:schemeClr val="dk1"/>
                </a:solidFill>
                <a:effectLst/>
                <a:latin typeface="Malgun Gothic"/>
                <a:ea typeface="Malgun Gothic"/>
                <a:cs typeface="Malgun Gothic"/>
                <a:sym typeface="Malgun Gothic"/>
              </a:rPr>
              <a:t>файла и написать свой алгоритм конвертации </a:t>
            </a:r>
            <a:r>
              <a:rPr lang="en-US" sz="1200" b="0" i="0" u="none" strike="noStrike" cap="none" dirty="0" err="1">
                <a:solidFill>
                  <a:schemeClr val="dk1"/>
                </a:solidFill>
                <a:effectLst/>
                <a:latin typeface="Malgun Gothic"/>
                <a:ea typeface="Malgun Gothic"/>
                <a:cs typeface="Malgun Gothic"/>
                <a:sym typeface="Malgun Gothic"/>
              </a:rPr>
              <a:t>pptx</a:t>
            </a:r>
            <a:r>
              <a:rPr lang="ru-RU" sz="1200" b="0" i="0" u="none" strike="noStrike" cap="none" dirty="0">
                <a:solidFill>
                  <a:schemeClr val="dk1"/>
                </a:solidFill>
                <a:effectLst/>
                <a:latin typeface="Malgun Gothic"/>
                <a:ea typeface="Malgun Gothic"/>
                <a:cs typeface="Malgun Gothic"/>
                <a:sym typeface="Malgun Gothic"/>
              </a:rPr>
              <a:t> в </a:t>
            </a:r>
            <a:r>
              <a:rPr lang="en-US" sz="1200" b="0" i="0" u="none" strike="noStrike" cap="none" dirty="0">
                <a:solidFill>
                  <a:schemeClr val="dk1"/>
                </a:solidFill>
                <a:effectLst/>
                <a:latin typeface="Malgun Gothic"/>
                <a:ea typeface="Malgun Gothic"/>
                <a:cs typeface="Malgun Gothic"/>
                <a:sym typeface="Malgun Gothic"/>
              </a:rPr>
              <a:t>pdf</a:t>
            </a:r>
            <a:r>
              <a:rPr lang="ru-RU" sz="1200" b="0" i="0" u="none" strike="noStrike" cap="none" dirty="0">
                <a:solidFill>
                  <a:schemeClr val="dk1"/>
                </a:solidFill>
                <a:effectLst/>
                <a:latin typeface="Malgun Gothic"/>
                <a:ea typeface="Malgun Gothic"/>
                <a:cs typeface="Malgun Gothic"/>
                <a:sym typeface="Malgun Gothic"/>
              </a:rPr>
              <a:t>, таким образом сделав нашу программу независимой от платных продуктов.</a:t>
            </a:r>
          </a:p>
        </p:txBody>
      </p:sp>
      <p:sp>
        <p:nvSpPr>
          <p:cNvPr id="346" name="Google Shape;34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4025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a:endParaRPr lang="ru-RU" sz="1200" b="0" i="0" u="none" strike="noStrike" cap="none" dirty="0">
              <a:solidFill>
                <a:schemeClr val="dk1"/>
              </a:solidFill>
              <a:effectLst/>
              <a:latin typeface="Malgun Gothic"/>
              <a:ea typeface="Malgun Gothic"/>
              <a:cs typeface="Malgun Gothic"/>
              <a:sym typeface="Malgun Gothic"/>
            </a:endParaRPr>
          </a:p>
        </p:txBody>
      </p:sp>
      <p:sp>
        <p:nvSpPr>
          <p:cNvPr id="190" name="Google Shape;19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974565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a:r>
              <a:rPr lang="ru-RU" sz="1200" b="0" i="0" u="none" strike="noStrike" cap="none" dirty="0">
                <a:solidFill>
                  <a:schemeClr val="dk1"/>
                </a:solidFill>
                <a:effectLst/>
                <a:latin typeface="Malgun Gothic"/>
                <a:ea typeface="Malgun Gothic"/>
                <a:cs typeface="Malgun Gothic"/>
                <a:sym typeface="Malgun Gothic"/>
              </a:rPr>
              <a:t>В начале сентября в ДТ Кванториум было три недели открытых дверей. Тогда же появилась потребность в быстрой выдаче сертификатов.</a:t>
            </a:r>
          </a:p>
          <a:p>
            <a:pPr marL="0"/>
            <a:r>
              <a:rPr lang="ru-RU" sz="1200" b="0" i="0" u="none" strike="noStrike" cap="none" dirty="0">
                <a:solidFill>
                  <a:schemeClr val="dk1"/>
                </a:solidFill>
                <a:effectLst/>
                <a:latin typeface="Malgun Gothic"/>
                <a:ea typeface="Malgun Gothic"/>
                <a:cs typeface="Malgun Gothic"/>
                <a:sym typeface="Malgun Gothic"/>
              </a:rPr>
              <a:t>Наша команда нашла способ решения этой проблемы, было решено сделать нескольких ботов, которые выдавали бы электронные сертификаты всем желающим.</a:t>
            </a:r>
          </a:p>
          <a:p>
            <a:pPr marL="0"/>
            <a:r>
              <a:rPr lang="ru-RU" sz="1200" b="0" i="0" u="none" strike="noStrike" cap="none" dirty="0">
                <a:solidFill>
                  <a:schemeClr val="dk1"/>
                </a:solidFill>
                <a:effectLst/>
                <a:latin typeface="Malgun Gothic"/>
                <a:ea typeface="Malgun Gothic"/>
                <a:cs typeface="Malgun Gothic"/>
                <a:sym typeface="Malgun Gothic"/>
              </a:rPr>
              <a:t>Актуальность решения обусловлена следующими факторами:</a:t>
            </a:r>
          </a:p>
          <a:p>
            <a:pPr marL="0" lvl="0">
              <a:buFont typeface="Arial" panose="020B0604020202020204" pitchFamily="34" charset="0"/>
              <a:buChar char="•"/>
            </a:pPr>
            <a:r>
              <a:rPr lang="ru-RU" sz="1200" b="0" i="0" u="none" strike="noStrike" cap="none" dirty="0">
                <a:solidFill>
                  <a:schemeClr val="dk1"/>
                </a:solidFill>
                <a:effectLst/>
                <a:latin typeface="Malgun Gothic"/>
                <a:ea typeface="Malgun Gothic"/>
                <a:cs typeface="Malgun Gothic"/>
                <a:sym typeface="Malgun Gothic"/>
              </a:rPr>
              <a:t>Все, кто хоть раз сталкивался с организацией мероприятия знает, насколько тяжело создать много сертификатов и нигде не ошибиться.</a:t>
            </a:r>
            <a:r>
              <a:rPr lang="ru-RU" sz="1200" b="0" i="0" u="none" strike="noStrike" cap="none" baseline="0" dirty="0">
                <a:solidFill>
                  <a:schemeClr val="dk1"/>
                </a:solidFill>
                <a:effectLst/>
                <a:latin typeface="Malgun Gothic"/>
                <a:ea typeface="Malgun Gothic"/>
                <a:cs typeface="Malgun Gothic"/>
                <a:sym typeface="Malgun Gothic"/>
              </a:rPr>
              <a:t> </a:t>
            </a:r>
            <a:r>
              <a:rPr lang="ru-RU" sz="1200" b="0" i="0" u="none" strike="noStrike" cap="none" dirty="0">
                <a:solidFill>
                  <a:schemeClr val="dk1"/>
                </a:solidFill>
                <a:effectLst/>
                <a:latin typeface="Malgun Gothic"/>
                <a:ea typeface="Malgun Gothic"/>
                <a:cs typeface="Malgun Gothic"/>
                <a:sym typeface="Malgun Gothic"/>
              </a:rPr>
              <a:t>К тому же сертификаты и дипломы печатаются на них тратится бумага.</a:t>
            </a:r>
          </a:p>
          <a:p>
            <a:pPr marL="0" lvl="0">
              <a:buFont typeface="Arial" panose="020B0604020202020204" pitchFamily="34" charset="0"/>
              <a:buChar char="•"/>
            </a:pPr>
            <a:r>
              <a:rPr lang="ru-RU" sz="1200" b="0" i="0" u="none" strike="noStrike" cap="none" dirty="0">
                <a:solidFill>
                  <a:schemeClr val="dk1"/>
                </a:solidFill>
                <a:effectLst/>
                <a:latin typeface="Malgun Gothic"/>
                <a:ea typeface="Malgun Gothic"/>
                <a:cs typeface="Malgun Gothic"/>
                <a:sym typeface="Malgun Gothic"/>
              </a:rPr>
              <a:t>Помимо бумаги нам нужна и краска, некоторые компоненты которой крайне вредны для окружающей среды.</a:t>
            </a:r>
          </a:p>
          <a:p>
            <a:pPr marL="0" lvl="0">
              <a:buFont typeface="Arial" panose="020B0604020202020204" pitchFamily="34" charset="0"/>
              <a:buChar char="•"/>
            </a:pPr>
            <a:r>
              <a:rPr lang="ru-RU" sz="1200" b="0" i="0" u="none" strike="noStrike" cap="none" dirty="0">
                <a:solidFill>
                  <a:schemeClr val="dk1"/>
                </a:solidFill>
                <a:effectLst/>
                <a:latin typeface="Malgun Gothic"/>
                <a:ea typeface="Malgun Gothic"/>
                <a:cs typeface="Malgun Gothic"/>
                <a:sym typeface="Malgun Gothic"/>
              </a:rPr>
              <a:t>Бумажные сертификаты легко помять или потерять.</a:t>
            </a:r>
          </a:p>
          <a:p>
            <a:pPr marL="0" lvl="0">
              <a:buFont typeface="Arial" panose="020B0604020202020204" pitchFamily="34" charset="0"/>
              <a:buChar char="•"/>
            </a:pPr>
            <a:r>
              <a:rPr lang="ru-RU" sz="1200" b="0" i="0" u="none" strike="noStrike" cap="none" dirty="0">
                <a:solidFill>
                  <a:schemeClr val="dk1"/>
                </a:solidFill>
                <a:effectLst/>
                <a:latin typeface="Malgun Gothic"/>
                <a:ea typeface="Malgun Gothic"/>
                <a:cs typeface="Malgun Gothic"/>
                <a:sym typeface="Malgun Gothic"/>
              </a:rPr>
              <a:t>Для бумаги и картриджей нужны финансы.</a:t>
            </a:r>
          </a:p>
          <a:p>
            <a:pPr marL="0" lvl="0" indent="0" algn="l" rtl="0">
              <a:spcBef>
                <a:spcPts val="0"/>
              </a:spcBef>
              <a:spcAft>
                <a:spcPts val="0"/>
              </a:spcAft>
              <a:buNone/>
            </a:pPr>
            <a:endParaRPr dirty="0">
              <a:latin typeface="+mj-lt"/>
            </a:endParaRPr>
          </a:p>
        </p:txBody>
      </p:sp>
      <p:sp>
        <p:nvSpPr>
          <p:cNvPr id="201" name="Google Shape;20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1060652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a:r>
              <a:rPr lang="ru-RU" sz="1200" b="0" i="0" u="none" strike="noStrike" cap="none" dirty="0">
                <a:solidFill>
                  <a:schemeClr val="dk1"/>
                </a:solidFill>
                <a:effectLst/>
                <a:latin typeface="Malgun Gothic"/>
                <a:ea typeface="Malgun Gothic"/>
                <a:cs typeface="Malgun Gothic"/>
                <a:sym typeface="Malgun Gothic"/>
              </a:rPr>
              <a:t>Мероприятия проводятся в различных организациях, от образовательных учреждений, до крупных компаний, фирм, заводов. Даже частным лицам иногда требуется создать сертификаты.</a:t>
            </a:r>
          </a:p>
        </p:txBody>
      </p:sp>
      <p:sp>
        <p:nvSpPr>
          <p:cNvPr id="222" name="Google Shape;22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087684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a:r>
              <a:rPr lang="ru-RU" sz="1200" b="0" i="0" u="none" strike="noStrike" cap="none" dirty="0">
                <a:solidFill>
                  <a:schemeClr val="dk1"/>
                </a:solidFill>
                <a:effectLst/>
                <a:latin typeface="Malgun Gothic"/>
                <a:ea typeface="Malgun Gothic"/>
                <a:cs typeface="Malgun Gothic"/>
                <a:sym typeface="Malgun Gothic"/>
              </a:rPr>
              <a:t>Для того чтобы разработать алгоритмы работы с текстом мы использовали язык программирования </a:t>
            </a:r>
            <a:r>
              <a:rPr lang="en-US" sz="1200" b="0" i="0" u="none" strike="noStrike" cap="none" dirty="0">
                <a:solidFill>
                  <a:schemeClr val="dk1"/>
                </a:solidFill>
                <a:effectLst/>
                <a:latin typeface="Malgun Gothic"/>
                <a:ea typeface="Malgun Gothic"/>
                <a:cs typeface="Malgun Gothic"/>
                <a:sym typeface="Malgun Gothic"/>
              </a:rPr>
              <a:t>Python</a:t>
            </a:r>
            <a:r>
              <a:rPr lang="ru-RU" sz="1200" b="0" i="0" u="none" strike="noStrike" cap="none" dirty="0">
                <a:solidFill>
                  <a:schemeClr val="dk1"/>
                </a:solidFill>
                <a:effectLst/>
                <a:latin typeface="Malgun Gothic"/>
                <a:ea typeface="Malgun Gothic"/>
                <a:cs typeface="Malgun Gothic"/>
                <a:sym typeface="Malgun Gothic"/>
              </a:rPr>
              <a:t>. </a:t>
            </a:r>
          </a:p>
          <a:p>
            <a:pPr marL="0"/>
            <a:r>
              <a:rPr lang="ru-RU" sz="1200" b="0" i="0" u="none" strike="noStrike" cap="none" dirty="0">
                <a:solidFill>
                  <a:schemeClr val="dk1"/>
                </a:solidFill>
                <a:effectLst/>
                <a:latin typeface="Malgun Gothic"/>
                <a:ea typeface="Malgun Gothic"/>
                <a:cs typeface="Malgun Gothic"/>
                <a:sym typeface="Malgun Gothic"/>
              </a:rPr>
              <a:t>Шаблон сертификата должен быть сохранён в формате </a:t>
            </a:r>
            <a:r>
              <a:rPr lang="en-US" sz="1200" b="0" i="0" u="none" strike="noStrike" cap="none" dirty="0">
                <a:solidFill>
                  <a:schemeClr val="dk1"/>
                </a:solidFill>
                <a:effectLst/>
                <a:latin typeface="Malgun Gothic"/>
                <a:ea typeface="Malgun Gothic"/>
                <a:cs typeface="Malgun Gothic"/>
                <a:sym typeface="Malgun Gothic"/>
              </a:rPr>
              <a:t>Power Point</a:t>
            </a:r>
            <a:r>
              <a:rPr lang="ru-RU" sz="1200" b="0" i="0" u="none" strike="noStrike" cap="none" dirty="0">
                <a:solidFill>
                  <a:schemeClr val="dk1"/>
                </a:solidFill>
                <a:effectLst/>
                <a:latin typeface="Malgun Gothic"/>
                <a:ea typeface="Malgun Gothic"/>
                <a:cs typeface="Malgun Gothic"/>
                <a:sym typeface="Malgun Gothic"/>
              </a:rPr>
              <a:t> документа.</a:t>
            </a:r>
          </a:p>
          <a:p>
            <a:pPr marL="0"/>
            <a:r>
              <a:rPr lang="ru-RU" sz="1200" b="0" i="0" u="none" strike="noStrike" cap="none" dirty="0">
                <a:solidFill>
                  <a:schemeClr val="dk1"/>
                </a:solidFill>
                <a:effectLst/>
                <a:latin typeface="Malgun Gothic"/>
                <a:ea typeface="Malgun Gothic"/>
                <a:cs typeface="Malgun Gothic"/>
                <a:sym typeface="Malgun Gothic"/>
              </a:rPr>
              <a:t>При разработке приложения применялся </a:t>
            </a:r>
            <a:r>
              <a:rPr lang="en-US" sz="1200" b="0" i="0" u="none" strike="noStrike" cap="none" dirty="0">
                <a:solidFill>
                  <a:schemeClr val="dk1"/>
                </a:solidFill>
                <a:effectLst/>
                <a:latin typeface="Malgun Gothic"/>
                <a:ea typeface="Malgun Gothic"/>
                <a:cs typeface="Malgun Gothic"/>
                <a:sym typeface="Malgun Gothic"/>
              </a:rPr>
              <a:t>GitHub</a:t>
            </a:r>
            <a:r>
              <a:rPr lang="ru-RU" sz="1200" b="0" i="0" u="none" strike="noStrike" cap="none" dirty="0">
                <a:solidFill>
                  <a:schemeClr val="dk1"/>
                </a:solidFill>
                <a:effectLst/>
                <a:latin typeface="Malgun Gothic"/>
                <a:ea typeface="Malgun Gothic"/>
                <a:cs typeface="Malgun Gothic"/>
                <a:sym typeface="Malgun Gothic"/>
              </a:rPr>
              <a:t> для совместной работы над проектом и для отслеживания изменений при разработке.</a:t>
            </a:r>
          </a:p>
          <a:p>
            <a:pPr marL="0" lvl="0" indent="0" algn="l" rtl="0">
              <a:spcBef>
                <a:spcPts val="0"/>
              </a:spcBef>
              <a:spcAft>
                <a:spcPts val="0"/>
              </a:spcAft>
              <a:buClr>
                <a:schemeClr val="dk1"/>
              </a:buClr>
              <a:buFont typeface="Arial"/>
              <a:buNone/>
            </a:pPr>
            <a:endParaRPr dirty="0">
              <a:latin typeface="+mj-lt"/>
            </a:endParaRPr>
          </a:p>
        </p:txBody>
      </p:sp>
      <p:sp>
        <p:nvSpPr>
          <p:cNvPr id="248" name="Google Shape;24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3457118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a:r>
              <a:rPr lang="ru-RU" dirty="0" smtClean="0"/>
              <a:t>Аналогов</a:t>
            </a:r>
            <a:r>
              <a:rPr lang="ru-RU" baseline="0" dirty="0" smtClean="0"/>
              <a:t> </a:t>
            </a:r>
            <a:r>
              <a:rPr lang="en-US" baseline="0" dirty="0" smtClean="0"/>
              <a:t>Botificater</a:t>
            </a:r>
            <a:r>
              <a:rPr lang="ru-RU" baseline="0" dirty="0" smtClean="0"/>
              <a:t> я не смог найти, однако пока я искал, я нашел несколько популярных аналогов </a:t>
            </a:r>
            <a:r>
              <a:rPr lang="en-US" baseline="0" dirty="0" smtClean="0"/>
              <a:t>Certificater</a:t>
            </a:r>
            <a:r>
              <a:rPr lang="ru-RU" baseline="0" dirty="0" smtClean="0"/>
              <a:t>. Подробное сравнение опишу в тексте.</a:t>
            </a:r>
            <a:endParaRPr lang="ru-RU" dirty="0"/>
          </a:p>
        </p:txBody>
      </p:sp>
      <p:sp>
        <p:nvSpPr>
          <p:cNvPr id="4" name="Номер слайда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algun Gothic"/>
                <a:ea typeface="Malgun Gothic"/>
                <a:cs typeface="Malgun Gothic"/>
                <a:sym typeface="Malgun Gothic"/>
              </a:rPr>
              <a:t>5</a:t>
            </a:fld>
            <a:endParaRPr lang="en-US"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2287422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a:r>
              <a:rPr lang="ru-RU" sz="1200" b="0" i="0" u="none" strike="noStrike" cap="none" dirty="0">
                <a:solidFill>
                  <a:schemeClr val="dk1"/>
                </a:solidFill>
                <a:effectLst/>
                <a:latin typeface="Malgun Gothic"/>
                <a:ea typeface="Malgun Gothic"/>
                <a:cs typeface="Malgun Gothic"/>
                <a:sym typeface="Malgun Gothic"/>
              </a:rPr>
              <a:t>Наша программа состоит из трёх основных компонентов:</a:t>
            </a:r>
          </a:p>
          <a:p>
            <a:pPr lvl="0">
              <a:buFont typeface="+mj-lt"/>
              <a:buAutoNum type="arabicPeriod"/>
            </a:pPr>
            <a:r>
              <a:rPr lang="ru-RU" sz="1200" b="0" i="0" u="none" strike="noStrike" cap="none" dirty="0">
                <a:solidFill>
                  <a:schemeClr val="dk1"/>
                </a:solidFill>
                <a:effectLst/>
                <a:latin typeface="Malgun Gothic"/>
                <a:ea typeface="Malgun Gothic"/>
                <a:cs typeface="Malgun Gothic"/>
                <a:sym typeface="Malgun Gothic"/>
              </a:rPr>
              <a:t>Ядро - фактически это программа на языке </a:t>
            </a:r>
            <a:r>
              <a:rPr lang="en-US" sz="1200" b="0" i="0" u="none" strike="noStrike" cap="none" dirty="0">
                <a:solidFill>
                  <a:schemeClr val="dk1"/>
                </a:solidFill>
                <a:effectLst/>
                <a:latin typeface="Malgun Gothic"/>
                <a:ea typeface="Malgun Gothic"/>
                <a:cs typeface="Malgun Gothic"/>
                <a:sym typeface="Malgun Gothic"/>
              </a:rPr>
              <a:t>Python</a:t>
            </a:r>
            <a:r>
              <a:rPr lang="ru-RU" sz="1200" b="0" i="0" u="none" strike="noStrike" cap="none" dirty="0">
                <a:solidFill>
                  <a:schemeClr val="dk1"/>
                </a:solidFill>
                <a:effectLst/>
                <a:latin typeface="Malgun Gothic"/>
                <a:ea typeface="Malgun Gothic"/>
                <a:cs typeface="Malgun Gothic"/>
                <a:sym typeface="Malgun Gothic"/>
              </a:rPr>
              <a:t>, которая умеет работать с файлами </a:t>
            </a:r>
            <a:r>
              <a:rPr lang="en-US" sz="1200" b="0" i="0" u="none" strike="noStrike" cap="none" dirty="0">
                <a:solidFill>
                  <a:schemeClr val="dk1"/>
                </a:solidFill>
                <a:effectLst/>
                <a:latin typeface="Malgun Gothic"/>
                <a:ea typeface="Malgun Gothic"/>
                <a:cs typeface="Malgun Gothic"/>
                <a:sym typeface="Malgun Gothic"/>
              </a:rPr>
              <a:t>PowerPoint</a:t>
            </a:r>
            <a:r>
              <a:rPr lang="ru-RU" sz="1200" b="0" i="0" u="none" strike="noStrike" cap="none" dirty="0">
                <a:solidFill>
                  <a:schemeClr val="dk1"/>
                </a:solidFill>
                <a:effectLst/>
                <a:latin typeface="Malgun Gothic"/>
                <a:ea typeface="Malgun Gothic"/>
                <a:cs typeface="Malgun Gothic"/>
                <a:sym typeface="Malgun Gothic"/>
              </a:rPr>
              <a:t> и подставлять туда ФИО и прочие данные, которые передаются. При создании сертификата ФИО так же склоняется в заданный падеж автоматически. Затем эти данные подставляются в шаблон файла </a:t>
            </a:r>
            <a:r>
              <a:rPr lang="en-US" sz="1200" b="0" i="0" u="none" strike="noStrike" cap="none" dirty="0">
                <a:solidFill>
                  <a:schemeClr val="dk1"/>
                </a:solidFill>
                <a:effectLst/>
                <a:latin typeface="Malgun Gothic"/>
                <a:ea typeface="Malgun Gothic"/>
                <a:cs typeface="Malgun Gothic"/>
                <a:sym typeface="Malgun Gothic"/>
              </a:rPr>
              <a:t>PowerPoint</a:t>
            </a:r>
            <a:r>
              <a:rPr lang="ru-RU" sz="1200" b="0" i="0" u="none" strike="noStrike" cap="none" dirty="0">
                <a:solidFill>
                  <a:schemeClr val="dk1"/>
                </a:solidFill>
                <a:effectLst/>
                <a:latin typeface="Malgun Gothic"/>
                <a:ea typeface="Malgun Gothic"/>
                <a:cs typeface="Malgun Gothic"/>
                <a:sym typeface="Malgun Gothic"/>
              </a:rPr>
              <a:t> и сохраняются в виде </a:t>
            </a:r>
            <a:r>
              <a:rPr lang="en-US" sz="1200" b="0" i="0" u="none" strike="noStrike" cap="none" dirty="0">
                <a:solidFill>
                  <a:schemeClr val="dk1"/>
                </a:solidFill>
                <a:effectLst/>
                <a:latin typeface="Malgun Gothic"/>
                <a:ea typeface="Malgun Gothic"/>
                <a:cs typeface="Malgun Gothic"/>
                <a:sym typeface="Malgun Gothic"/>
              </a:rPr>
              <a:t>PDF</a:t>
            </a:r>
            <a:r>
              <a:rPr lang="ru-RU" sz="1200" b="0" i="0" u="none" strike="noStrike" cap="none" dirty="0">
                <a:solidFill>
                  <a:schemeClr val="dk1"/>
                </a:solidFill>
                <a:effectLst/>
                <a:latin typeface="Malgun Gothic"/>
                <a:ea typeface="Malgun Gothic"/>
                <a:cs typeface="Malgun Gothic"/>
                <a:sym typeface="Malgun Gothic"/>
              </a:rPr>
              <a:t> документа.</a:t>
            </a:r>
          </a:p>
          <a:p>
            <a:pPr marL="0"/>
            <a:r>
              <a:rPr lang="ru-RU" sz="1200" b="0" i="0" u="none" strike="noStrike" cap="none" dirty="0">
                <a:solidFill>
                  <a:schemeClr val="dk1"/>
                </a:solidFill>
                <a:effectLst/>
                <a:latin typeface="Malgun Gothic"/>
                <a:ea typeface="Malgun Gothic"/>
                <a:cs typeface="Malgun Gothic"/>
                <a:sym typeface="Malgun Gothic"/>
              </a:rPr>
              <a:t>Дальше это ядро используется в двух продуктах.</a:t>
            </a:r>
          </a:p>
          <a:p>
            <a:pPr lvl="0">
              <a:buFont typeface="+mj-lt"/>
              <a:buAutoNum type="arabicPeriod" startAt="2"/>
            </a:pPr>
            <a:r>
              <a:rPr lang="en-US" sz="1200" b="0" i="0" u="none" strike="noStrike" cap="none" dirty="0">
                <a:solidFill>
                  <a:schemeClr val="dk1"/>
                </a:solidFill>
                <a:effectLst/>
                <a:latin typeface="Malgun Gothic"/>
                <a:ea typeface="Malgun Gothic"/>
                <a:cs typeface="Malgun Gothic"/>
                <a:sym typeface="Malgun Gothic"/>
              </a:rPr>
              <a:t>Certificater</a:t>
            </a:r>
            <a:r>
              <a:rPr lang="ru-RU" sz="1200" b="0" i="0" u="none" strike="noStrike" cap="none" dirty="0">
                <a:solidFill>
                  <a:schemeClr val="dk1"/>
                </a:solidFill>
                <a:effectLst/>
                <a:latin typeface="Malgun Gothic"/>
                <a:ea typeface="Malgun Gothic"/>
                <a:cs typeface="Malgun Gothic"/>
                <a:sym typeface="Malgun Gothic"/>
              </a:rPr>
              <a:t> - программа для создания сертификатов, когда нам известны участники и данные о них хранятся в </a:t>
            </a:r>
            <a:r>
              <a:rPr lang="en-US" sz="1200" b="0" i="0" u="none" strike="noStrike" cap="none" dirty="0">
                <a:solidFill>
                  <a:schemeClr val="dk1"/>
                </a:solidFill>
                <a:effectLst/>
                <a:latin typeface="Malgun Gothic"/>
                <a:ea typeface="Malgun Gothic"/>
                <a:cs typeface="Malgun Gothic"/>
                <a:sym typeface="Malgun Gothic"/>
              </a:rPr>
              <a:t>Excel</a:t>
            </a:r>
            <a:r>
              <a:rPr lang="ru-RU" sz="1200" b="0" i="0" u="none" strike="noStrike" cap="none" dirty="0">
                <a:solidFill>
                  <a:schemeClr val="dk1"/>
                </a:solidFill>
                <a:effectLst/>
                <a:latin typeface="Malgun Gothic"/>
                <a:ea typeface="Malgun Gothic"/>
                <a:cs typeface="Malgun Gothic"/>
                <a:sym typeface="Malgun Gothic"/>
              </a:rPr>
              <a:t> документе.</a:t>
            </a:r>
          </a:p>
          <a:p>
            <a:pPr lvl="0">
              <a:buFont typeface="+mj-lt"/>
              <a:buAutoNum type="arabicPeriod" startAt="2"/>
            </a:pPr>
            <a:r>
              <a:rPr lang="en-US" sz="1200" b="0" i="0" u="none" strike="noStrike" cap="none" dirty="0">
                <a:solidFill>
                  <a:schemeClr val="dk1"/>
                </a:solidFill>
                <a:effectLst/>
                <a:latin typeface="Malgun Gothic"/>
                <a:ea typeface="Malgun Gothic"/>
                <a:cs typeface="Malgun Gothic"/>
                <a:sym typeface="Malgun Gothic"/>
              </a:rPr>
              <a:t>Botificater</a:t>
            </a:r>
            <a:r>
              <a:rPr lang="ru-RU" sz="1200" b="0" i="0" u="none" strike="noStrike" cap="none" dirty="0">
                <a:solidFill>
                  <a:schemeClr val="dk1"/>
                </a:solidFill>
                <a:effectLst/>
                <a:latin typeface="Malgun Gothic"/>
                <a:ea typeface="Malgun Gothic"/>
                <a:cs typeface="Malgun Gothic"/>
                <a:sym typeface="Malgun Gothic"/>
              </a:rPr>
              <a:t> - это </a:t>
            </a:r>
            <a:r>
              <a:rPr lang="en-US" sz="1200" b="0" i="0" u="none" strike="noStrike" cap="none" dirty="0">
                <a:solidFill>
                  <a:schemeClr val="dk1"/>
                </a:solidFill>
                <a:effectLst/>
                <a:latin typeface="Malgun Gothic"/>
                <a:ea typeface="Malgun Gothic"/>
                <a:cs typeface="Malgun Gothic"/>
                <a:sym typeface="Malgun Gothic"/>
              </a:rPr>
              <a:t>Telegram</a:t>
            </a:r>
            <a:r>
              <a:rPr lang="ru-RU" sz="1200" b="0" i="0" u="none" strike="noStrike" cap="none" dirty="0">
                <a:solidFill>
                  <a:schemeClr val="dk1"/>
                </a:solidFill>
                <a:effectLst/>
                <a:latin typeface="Malgun Gothic"/>
                <a:ea typeface="Malgun Gothic"/>
                <a:cs typeface="Malgun Gothic"/>
                <a:sym typeface="Malgun Gothic"/>
              </a:rPr>
              <a:t> и </a:t>
            </a:r>
            <a:r>
              <a:rPr lang="en-US" sz="1200" b="0" i="0" u="none" strike="noStrike" cap="none" dirty="0">
                <a:solidFill>
                  <a:schemeClr val="dk1"/>
                </a:solidFill>
                <a:effectLst/>
                <a:latin typeface="Malgun Gothic"/>
                <a:ea typeface="Malgun Gothic"/>
                <a:cs typeface="Malgun Gothic"/>
                <a:sym typeface="Malgun Gothic"/>
              </a:rPr>
              <a:t>VK</a:t>
            </a:r>
            <a:r>
              <a:rPr lang="ru-RU" sz="1200" b="0" i="0" u="none" strike="noStrike" cap="none" dirty="0">
                <a:solidFill>
                  <a:schemeClr val="dk1"/>
                </a:solidFill>
                <a:effectLst/>
                <a:latin typeface="Malgun Gothic"/>
                <a:ea typeface="Malgun Gothic"/>
                <a:cs typeface="Malgun Gothic"/>
                <a:sym typeface="Malgun Gothic"/>
              </a:rPr>
              <a:t> боты, которые умеют отправлять пользователям сертификаты с их ФИО</a:t>
            </a:r>
          </a:p>
          <a:p>
            <a:pPr marL="0"/>
            <a:r>
              <a:rPr lang="ru-RU" sz="1200" b="0" i="0" u="none" strike="noStrike" cap="none" dirty="0">
                <a:solidFill>
                  <a:schemeClr val="dk1"/>
                </a:solidFill>
                <a:effectLst/>
                <a:latin typeface="Malgun Gothic"/>
                <a:ea typeface="Malgun Gothic"/>
                <a:cs typeface="Malgun Gothic"/>
                <a:sym typeface="Malgun Gothic"/>
              </a:rPr>
              <a:t>Начав обзор аналогов, мы не нашли подобного функционала, который мы предоставляем. Зато мы нашли огромное количество сайтов, на которых можно создавать шаблоны для своих сертификатов, что может помочь при использования нашего продукта.</a:t>
            </a:r>
          </a:p>
        </p:txBody>
      </p:sp>
      <p:sp>
        <p:nvSpPr>
          <p:cNvPr id="265" name="Google Shape;26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55333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a:r>
              <a:rPr lang="ru-RU" sz="1200" b="0" i="0" u="none" strike="noStrike" cap="none" dirty="0">
                <a:solidFill>
                  <a:schemeClr val="dk1"/>
                </a:solidFill>
                <a:effectLst/>
                <a:latin typeface="Malgun Gothic"/>
                <a:ea typeface="Malgun Gothic"/>
                <a:cs typeface="Malgun Gothic"/>
                <a:sym typeface="Malgun Gothic"/>
              </a:rPr>
              <a:t>Бот работает по следующей схеме.</a:t>
            </a:r>
          </a:p>
          <a:p>
            <a:pPr marL="0"/>
            <a:r>
              <a:rPr lang="ru-RU" sz="1200" b="0" i="0" u="none" strike="noStrike" cap="none" dirty="0">
                <a:solidFill>
                  <a:schemeClr val="dk1"/>
                </a:solidFill>
                <a:effectLst/>
                <a:latin typeface="Malgun Gothic"/>
                <a:ea typeface="Malgun Gothic"/>
                <a:cs typeface="Malgun Gothic"/>
                <a:sym typeface="Malgun Gothic"/>
              </a:rPr>
              <a:t>Первым делом мы запускаем бота на компьютере или ноутбуке. Теперь он готов к обработке вводимых данных.</a:t>
            </a:r>
          </a:p>
          <a:p>
            <a:pPr marL="0"/>
            <a:r>
              <a:rPr lang="ru-RU" sz="1200" b="0" i="0" u="none" strike="noStrike" cap="none" dirty="0">
                <a:solidFill>
                  <a:schemeClr val="dk1"/>
                </a:solidFill>
                <a:effectLst/>
                <a:latin typeface="Malgun Gothic"/>
                <a:ea typeface="Malgun Gothic"/>
                <a:cs typeface="Malgun Gothic"/>
                <a:sym typeface="Malgun Gothic"/>
              </a:rPr>
              <a:t>Как только пользователь начнет общение бот его поприветствует и скажет, что пользователю делать дальше.</a:t>
            </a:r>
          </a:p>
          <a:p>
            <a:pPr marL="0"/>
            <a:r>
              <a:rPr lang="ru-RU" sz="1200" b="0" i="0" u="none" strike="noStrike" cap="none" dirty="0">
                <a:solidFill>
                  <a:schemeClr val="dk1"/>
                </a:solidFill>
                <a:effectLst/>
                <a:latin typeface="Malgun Gothic"/>
                <a:ea typeface="Malgun Gothic"/>
                <a:cs typeface="Malgun Gothic"/>
                <a:sym typeface="Malgun Gothic"/>
              </a:rPr>
              <a:t>Когда на вход подается ФИО пользователя бот отправляет его к алгоритму склонения. Алгоритм склоняет ФИО и отправляет его обратно боту.</a:t>
            </a:r>
          </a:p>
          <a:p>
            <a:pPr marL="0"/>
            <a:r>
              <a:rPr lang="ru-RU" sz="1200" b="0" i="0" u="none" strike="noStrike" cap="none" dirty="0">
                <a:solidFill>
                  <a:schemeClr val="dk1"/>
                </a:solidFill>
                <a:effectLst/>
                <a:latin typeface="Malgun Gothic"/>
                <a:ea typeface="Malgun Gothic"/>
                <a:cs typeface="Malgun Gothic"/>
                <a:sym typeface="Malgun Gothic"/>
              </a:rPr>
              <a:t>Бот передает эти данные алгоритму составления </a:t>
            </a:r>
            <a:r>
              <a:rPr lang="en-US" sz="1200" b="0" i="0" u="none" strike="noStrike" cap="none" dirty="0" err="1">
                <a:solidFill>
                  <a:schemeClr val="dk1"/>
                </a:solidFill>
                <a:effectLst/>
                <a:latin typeface="Malgun Gothic"/>
                <a:ea typeface="Malgun Gothic"/>
                <a:cs typeface="Malgun Gothic"/>
                <a:sym typeface="Malgun Gothic"/>
              </a:rPr>
              <a:t>pptx</a:t>
            </a:r>
            <a:r>
              <a:rPr lang="ru-RU" sz="1200" b="0" i="0" u="none" strike="noStrike" cap="none" dirty="0">
                <a:solidFill>
                  <a:schemeClr val="dk1"/>
                </a:solidFill>
                <a:effectLst/>
                <a:latin typeface="Malgun Gothic"/>
                <a:ea typeface="Malgun Gothic"/>
                <a:cs typeface="Malgun Gothic"/>
                <a:sym typeface="Malgun Gothic"/>
              </a:rPr>
              <a:t> документа. Этот алгоритм подставляет склоненное ФИО на нужное место в </a:t>
            </a:r>
            <a:r>
              <a:rPr lang="en-US" sz="1200" b="0" i="0" u="none" strike="noStrike" cap="none" dirty="0">
                <a:solidFill>
                  <a:schemeClr val="dk1"/>
                </a:solidFill>
                <a:effectLst/>
                <a:latin typeface="Malgun Gothic"/>
                <a:ea typeface="Malgun Gothic"/>
                <a:cs typeface="Malgun Gothic"/>
                <a:sym typeface="Malgun Gothic"/>
              </a:rPr>
              <a:t>power point</a:t>
            </a:r>
            <a:r>
              <a:rPr lang="ru-RU" sz="1200" b="0" i="0" u="none" strike="noStrike" cap="none" dirty="0">
                <a:solidFill>
                  <a:schemeClr val="dk1"/>
                </a:solidFill>
                <a:effectLst/>
                <a:latin typeface="Malgun Gothic"/>
                <a:ea typeface="Malgun Gothic"/>
                <a:cs typeface="Malgun Gothic"/>
                <a:sym typeface="Malgun Gothic"/>
              </a:rPr>
              <a:t> документ и передает путь к </a:t>
            </a:r>
            <a:r>
              <a:rPr lang="en-US" sz="1200" b="0" i="0" u="none" strike="noStrike" cap="none" dirty="0" err="1">
                <a:solidFill>
                  <a:schemeClr val="dk1"/>
                </a:solidFill>
                <a:effectLst/>
                <a:latin typeface="Malgun Gothic"/>
                <a:ea typeface="Malgun Gothic"/>
                <a:cs typeface="Malgun Gothic"/>
                <a:sym typeface="Malgun Gothic"/>
              </a:rPr>
              <a:t>pptx</a:t>
            </a:r>
            <a:r>
              <a:rPr lang="en-US" sz="1200" b="0" i="0" u="none" strike="noStrike" cap="none" dirty="0">
                <a:solidFill>
                  <a:schemeClr val="dk1"/>
                </a:solidFill>
                <a:effectLst/>
                <a:latin typeface="Malgun Gothic"/>
                <a:ea typeface="Malgun Gothic"/>
                <a:cs typeface="Malgun Gothic"/>
                <a:sym typeface="Malgun Gothic"/>
              </a:rPr>
              <a:t> </a:t>
            </a:r>
            <a:r>
              <a:rPr lang="ru-RU" sz="1200" b="0" i="0" u="none" strike="noStrike" cap="none" dirty="0">
                <a:solidFill>
                  <a:schemeClr val="dk1"/>
                </a:solidFill>
                <a:effectLst/>
                <a:latin typeface="Malgun Gothic"/>
                <a:ea typeface="Malgun Gothic"/>
                <a:cs typeface="Malgun Gothic"/>
                <a:sym typeface="Malgun Gothic"/>
              </a:rPr>
              <a:t>файлу алгоритму конвертации в </a:t>
            </a:r>
            <a:r>
              <a:rPr lang="en-US" sz="1200" b="0" i="0" u="none" strike="noStrike" cap="none" dirty="0">
                <a:solidFill>
                  <a:schemeClr val="dk1"/>
                </a:solidFill>
                <a:effectLst/>
                <a:latin typeface="Malgun Gothic"/>
                <a:ea typeface="Malgun Gothic"/>
                <a:cs typeface="Malgun Gothic"/>
                <a:sym typeface="Malgun Gothic"/>
              </a:rPr>
              <a:t>PDF</a:t>
            </a:r>
            <a:r>
              <a:rPr lang="ru-RU" sz="1200" b="0" i="0" u="none" strike="noStrike" cap="none" dirty="0">
                <a:solidFill>
                  <a:schemeClr val="dk1"/>
                </a:solidFill>
                <a:effectLst/>
                <a:latin typeface="Malgun Gothic"/>
                <a:ea typeface="Malgun Gothic"/>
                <a:cs typeface="Malgun Gothic"/>
                <a:sym typeface="Malgun Gothic"/>
              </a:rPr>
              <a:t>.</a:t>
            </a:r>
          </a:p>
          <a:p>
            <a:pPr marL="0"/>
            <a:r>
              <a:rPr lang="ru-RU" sz="1200" b="0" i="0" u="none" strike="noStrike" cap="none" dirty="0">
                <a:solidFill>
                  <a:schemeClr val="dk1"/>
                </a:solidFill>
                <a:effectLst/>
                <a:latin typeface="Malgun Gothic"/>
                <a:ea typeface="Malgun Gothic"/>
                <a:cs typeface="Malgun Gothic"/>
                <a:sym typeface="Malgun Gothic"/>
              </a:rPr>
              <a:t>После завершения конвертации путь к файлу передается боту, и он отправляет его пользователю.</a:t>
            </a:r>
          </a:p>
          <a:p>
            <a:pPr marL="0"/>
            <a:endParaRPr lang="ru-RU" dirty="0"/>
          </a:p>
          <a:p>
            <a:pPr marL="0"/>
            <a:r>
              <a:rPr lang="ru-RU" dirty="0"/>
              <a:t>Скорость обработки все</a:t>
            </a:r>
            <a:r>
              <a:rPr lang="ru-RU" baseline="0" dirty="0"/>
              <a:t> </a:t>
            </a:r>
            <a:r>
              <a:rPr lang="ru-RU" dirty="0"/>
              <a:t>те же 30 сообщений</a:t>
            </a:r>
            <a:r>
              <a:rPr lang="en-US" dirty="0"/>
              <a:t>/</a:t>
            </a:r>
            <a:r>
              <a:rPr lang="ru-RU" dirty="0"/>
              <a:t>сек.</a:t>
            </a:r>
          </a:p>
        </p:txBody>
      </p:sp>
      <p:sp>
        <p:nvSpPr>
          <p:cNvPr id="4" name="Номер слайда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algun Gothic"/>
                <a:ea typeface="Malgun Gothic"/>
                <a:cs typeface="Malgun Gothic"/>
                <a:sym typeface="Malgun Gothic"/>
              </a:rPr>
              <a:t>7</a:t>
            </a:fld>
            <a:endParaRPr lang="en-US"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21906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a:r>
              <a:rPr lang="en-US" sz="1200" b="0" i="0" u="none" strike="noStrike" cap="none" dirty="0">
                <a:solidFill>
                  <a:schemeClr val="dk1"/>
                </a:solidFill>
                <a:effectLst/>
                <a:latin typeface="Malgun Gothic"/>
                <a:ea typeface="Malgun Gothic"/>
                <a:cs typeface="Malgun Gothic"/>
                <a:sym typeface="Malgun Gothic"/>
              </a:rPr>
              <a:t>Botificater</a:t>
            </a:r>
            <a:r>
              <a:rPr lang="ru-RU" sz="1200" b="0" i="0" u="none" strike="noStrike" cap="none" dirty="0">
                <a:solidFill>
                  <a:schemeClr val="dk1"/>
                </a:solidFill>
                <a:effectLst/>
                <a:latin typeface="Malgun Gothic"/>
                <a:ea typeface="Malgun Gothic"/>
                <a:cs typeface="Malgun Gothic"/>
                <a:sym typeface="Malgun Gothic"/>
              </a:rPr>
              <a:t> тестировался на дне открытых дверей в ДТ Кванториум, когда посетителям, после того, как они прошли все локации Кванториума, было предложено отсканировать </a:t>
            </a:r>
            <a:r>
              <a:rPr lang="en-US" sz="1200" b="0" i="0" u="none" strike="noStrike" cap="none" dirty="0">
                <a:solidFill>
                  <a:schemeClr val="dk1"/>
                </a:solidFill>
                <a:effectLst/>
                <a:latin typeface="Malgun Gothic"/>
                <a:ea typeface="Malgun Gothic"/>
                <a:cs typeface="Malgun Gothic"/>
                <a:sym typeface="Malgun Gothic"/>
              </a:rPr>
              <a:t>QR</a:t>
            </a:r>
            <a:r>
              <a:rPr lang="ru-RU" sz="1200" b="0" i="0" u="none" strike="noStrike" cap="none" dirty="0">
                <a:solidFill>
                  <a:schemeClr val="dk1"/>
                </a:solidFill>
                <a:effectLst/>
                <a:latin typeface="Malgun Gothic"/>
                <a:ea typeface="Malgun Gothic"/>
                <a:cs typeface="Malgun Gothic"/>
                <a:sym typeface="Malgun Gothic"/>
              </a:rPr>
              <a:t> код, который вёл их к одному из ботов.</a:t>
            </a:r>
          </a:p>
          <a:p>
            <a:pPr marL="0"/>
            <a:r>
              <a:rPr lang="ru-RU" sz="1200" b="0" i="0" u="none" strike="noStrike" cap="none" dirty="0">
                <a:solidFill>
                  <a:schemeClr val="dk1"/>
                </a:solidFill>
                <a:effectLst/>
                <a:latin typeface="Malgun Gothic"/>
                <a:ea typeface="Malgun Gothic"/>
                <a:cs typeface="Malgun Gothic"/>
                <a:sym typeface="Malgun Gothic"/>
              </a:rPr>
              <a:t>Всего же за 3 дня открытых дверей было выдано свыше 100 сертификатов.</a:t>
            </a:r>
          </a:p>
          <a:p>
            <a:pPr marL="0"/>
            <a:r>
              <a:rPr lang="ru-RU" sz="1200" b="0" i="0" u="none" strike="noStrike" cap="none" dirty="0">
                <a:solidFill>
                  <a:schemeClr val="dk1"/>
                </a:solidFill>
                <a:effectLst/>
                <a:latin typeface="Malgun Gothic"/>
                <a:ea typeface="Malgun Gothic"/>
                <a:cs typeface="Malgun Gothic"/>
                <a:sym typeface="Malgun Gothic"/>
              </a:rPr>
              <a:t>Пример общения с ботом и пример сертификата приведен на слайде.</a:t>
            </a:r>
          </a:p>
        </p:txBody>
      </p:sp>
      <p:sp>
        <p:nvSpPr>
          <p:cNvPr id="289" name="Google Shape;28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796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mj-lt"/>
              </a:rPr>
              <a:t>В </a:t>
            </a:r>
            <a:r>
              <a:rPr lang="en-US" dirty="0" err="1">
                <a:latin typeface="+mj-lt"/>
              </a:rPr>
              <a:t>настоящее</a:t>
            </a:r>
            <a:r>
              <a:rPr lang="en-US" dirty="0">
                <a:latin typeface="+mj-lt"/>
              </a:rPr>
              <a:t> </a:t>
            </a:r>
            <a:r>
              <a:rPr lang="en-US" dirty="0" err="1">
                <a:latin typeface="+mj-lt"/>
              </a:rPr>
              <a:t>время</a:t>
            </a:r>
            <a:r>
              <a:rPr lang="en-US" dirty="0">
                <a:latin typeface="+mj-lt"/>
              </a:rPr>
              <a:t> </a:t>
            </a:r>
            <a:r>
              <a:rPr lang="en-US" dirty="0" err="1">
                <a:latin typeface="+mj-lt"/>
              </a:rPr>
              <a:t>программа</a:t>
            </a:r>
            <a:r>
              <a:rPr lang="en-US" dirty="0">
                <a:latin typeface="+mj-lt"/>
              </a:rPr>
              <a:t> </a:t>
            </a:r>
            <a:r>
              <a:rPr lang="en-US" dirty="0" err="1">
                <a:latin typeface="+mj-lt"/>
              </a:rPr>
              <a:t>распространяется</a:t>
            </a:r>
            <a:r>
              <a:rPr lang="en-US" dirty="0">
                <a:latin typeface="+mj-lt"/>
              </a:rPr>
              <a:t> </a:t>
            </a:r>
            <a:r>
              <a:rPr lang="en-US" dirty="0" err="1">
                <a:latin typeface="+mj-lt"/>
              </a:rPr>
              <a:t>на</a:t>
            </a:r>
            <a:r>
              <a:rPr lang="en-US" dirty="0">
                <a:latin typeface="+mj-lt"/>
              </a:rPr>
              <a:t> </a:t>
            </a:r>
            <a:r>
              <a:rPr lang="en-US" dirty="0" err="1">
                <a:latin typeface="+mj-lt"/>
              </a:rPr>
              <a:t>бесплатной</a:t>
            </a:r>
            <a:r>
              <a:rPr lang="en-US" dirty="0">
                <a:latin typeface="+mj-lt"/>
              </a:rPr>
              <a:t> </a:t>
            </a:r>
            <a:r>
              <a:rPr lang="en-US" dirty="0" err="1">
                <a:latin typeface="+mj-lt"/>
              </a:rPr>
              <a:t>основе</a:t>
            </a:r>
            <a:r>
              <a:rPr lang="en-US" dirty="0">
                <a:latin typeface="+mj-lt"/>
              </a:rPr>
              <a:t> и </a:t>
            </a:r>
            <a:r>
              <a:rPr lang="en-US" dirty="0" err="1">
                <a:latin typeface="+mj-lt"/>
              </a:rPr>
              <a:t>все</a:t>
            </a:r>
            <a:r>
              <a:rPr lang="en-US" dirty="0">
                <a:latin typeface="+mj-lt"/>
              </a:rPr>
              <a:t> </a:t>
            </a:r>
            <a:r>
              <a:rPr lang="en-US" dirty="0" err="1">
                <a:latin typeface="+mj-lt"/>
              </a:rPr>
              <a:t>желающие</a:t>
            </a:r>
            <a:r>
              <a:rPr lang="en-US" dirty="0">
                <a:latin typeface="+mj-lt"/>
              </a:rPr>
              <a:t> </a:t>
            </a:r>
            <a:r>
              <a:rPr lang="en-US" dirty="0" err="1">
                <a:latin typeface="+mj-lt"/>
              </a:rPr>
              <a:t>могут</a:t>
            </a:r>
            <a:r>
              <a:rPr lang="en-US" dirty="0">
                <a:latin typeface="+mj-lt"/>
              </a:rPr>
              <a:t> </a:t>
            </a:r>
            <a:r>
              <a:rPr lang="en-US" dirty="0" err="1">
                <a:latin typeface="+mj-lt"/>
              </a:rPr>
              <a:t>скачать</a:t>
            </a:r>
            <a:r>
              <a:rPr lang="en-US" dirty="0">
                <a:latin typeface="+mj-lt"/>
              </a:rPr>
              <a:t> </a:t>
            </a:r>
            <a:r>
              <a:rPr lang="en-US" dirty="0" err="1">
                <a:latin typeface="+mj-lt"/>
              </a:rPr>
              <a:t>её</a:t>
            </a:r>
            <a:r>
              <a:rPr lang="en-US" dirty="0">
                <a:latin typeface="+mj-lt"/>
              </a:rPr>
              <a:t> с GitHub</a:t>
            </a:r>
            <a:br>
              <a:rPr lang="en-US" dirty="0">
                <a:latin typeface="+mj-lt"/>
              </a:rPr>
            </a:br>
            <a:r>
              <a:rPr lang="en-US" dirty="0" err="1">
                <a:latin typeface="+mj-lt"/>
              </a:rPr>
              <a:t>Там</a:t>
            </a:r>
            <a:r>
              <a:rPr lang="en-US" dirty="0">
                <a:latin typeface="+mj-lt"/>
              </a:rPr>
              <a:t> </a:t>
            </a:r>
            <a:r>
              <a:rPr lang="en-US" dirty="0" err="1">
                <a:latin typeface="+mj-lt"/>
              </a:rPr>
              <a:t>же</a:t>
            </a:r>
            <a:r>
              <a:rPr lang="en-US" dirty="0">
                <a:latin typeface="+mj-lt"/>
              </a:rPr>
              <a:t> </a:t>
            </a:r>
            <a:r>
              <a:rPr lang="en-US" dirty="0" err="1">
                <a:latin typeface="+mj-lt"/>
              </a:rPr>
              <a:t>есть</a:t>
            </a:r>
            <a:r>
              <a:rPr lang="en-US" dirty="0">
                <a:latin typeface="+mj-lt"/>
              </a:rPr>
              <a:t> </a:t>
            </a:r>
            <a:r>
              <a:rPr lang="en-US" dirty="0" err="1">
                <a:latin typeface="+mj-lt"/>
              </a:rPr>
              <a:t>инструкция</a:t>
            </a:r>
            <a:r>
              <a:rPr lang="en-US" dirty="0">
                <a:latin typeface="+mj-lt"/>
              </a:rPr>
              <a:t> </a:t>
            </a:r>
            <a:r>
              <a:rPr lang="en-US" dirty="0" err="1">
                <a:latin typeface="+mj-lt"/>
              </a:rPr>
              <a:t>как</a:t>
            </a:r>
            <a:r>
              <a:rPr lang="en-US" dirty="0">
                <a:latin typeface="+mj-lt"/>
              </a:rPr>
              <a:t> </a:t>
            </a:r>
            <a:r>
              <a:rPr lang="en-US" dirty="0" err="1">
                <a:latin typeface="+mj-lt"/>
              </a:rPr>
              <a:t>пользоваться</a:t>
            </a:r>
            <a:r>
              <a:rPr lang="en-US" dirty="0">
                <a:latin typeface="+mj-lt"/>
              </a:rPr>
              <a:t> </a:t>
            </a:r>
            <a:r>
              <a:rPr lang="en-US" dirty="0" err="1">
                <a:latin typeface="+mj-lt"/>
              </a:rPr>
              <a:t>ей</a:t>
            </a:r>
            <a:endParaRPr lang="ru-RU" dirty="0">
              <a:latin typeface="+mj-lt"/>
            </a:endParaRPr>
          </a:p>
        </p:txBody>
      </p:sp>
      <p:sp>
        <p:nvSpPr>
          <p:cNvPr id="312" name="Google Shape;31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638242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png"/><Relationship Id="rId7" Type="http://schemas.openxmlformats.org/officeDocument/2006/relationships/image" Target="../media/image9.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png"/><Relationship Id="rId7" Type="http://schemas.openxmlformats.org/officeDocument/2006/relationships/image" Target="../media/image9.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png"/><Relationship Id="rId7" Type="http://schemas.openxmlformats.org/officeDocument/2006/relationships/image" Target="../media/image9.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pptmon.com/"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pptmon.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5.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png"/><Relationship Id="rId7" Type="http://schemas.openxmlformats.org/officeDocument/2006/relationships/image" Target="../media/image1.png"/><Relationship Id="rId12" Type="http://schemas.openxmlformats.org/officeDocument/2006/relationships/image" Target="../media/image9.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image" Target="../media/image7.png"/><Relationship Id="rId10"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9.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PTMON title">
  <p:cSld name="PPTMON title">
    <p:spTree>
      <p:nvGrpSpPr>
        <p:cNvPr id="1" name="Shape 10"/>
        <p:cNvGrpSpPr/>
        <p:nvPr/>
      </p:nvGrpSpPr>
      <p:grpSpPr>
        <a:xfrm>
          <a:off x="0" y="0"/>
          <a:ext cx="0" cy="0"/>
          <a:chOff x="0" y="0"/>
          <a:chExt cx="0" cy="0"/>
        </a:xfrm>
      </p:grpSpPr>
      <p:sp>
        <p:nvSpPr>
          <p:cNvPr id="11" name="Google Shape;11;p2"/>
          <p:cNvSpPr/>
          <p:nvPr/>
        </p:nvSpPr>
        <p:spPr>
          <a:xfrm>
            <a:off x="0" y="4800600"/>
            <a:ext cx="12192000" cy="2057400"/>
          </a:xfrm>
          <a:prstGeom prst="rect">
            <a:avLst/>
          </a:prstGeom>
          <a:solidFill>
            <a:srgbClr val="97F9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12" name="Google Shape;12;p2"/>
          <p:cNvPicPr preferRelativeResize="0"/>
          <p:nvPr/>
        </p:nvPicPr>
        <p:blipFill rotWithShape="1">
          <a:blip r:embed="rId2">
            <a:alphaModFix/>
          </a:blip>
          <a:srcRect/>
          <a:stretch/>
        </p:blipFill>
        <p:spPr>
          <a:xfrm>
            <a:off x="3589375" y="153762"/>
            <a:ext cx="336776" cy="224517"/>
          </a:xfrm>
          <a:prstGeom prst="rect">
            <a:avLst/>
          </a:prstGeom>
          <a:noFill/>
          <a:ln>
            <a:noFill/>
          </a:ln>
        </p:spPr>
      </p:pic>
      <p:pic>
        <p:nvPicPr>
          <p:cNvPr id="13" name="Google Shape;13;p2"/>
          <p:cNvPicPr preferRelativeResize="0"/>
          <p:nvPr/>
        </p:nvPicPr>
        <p:blipFill rotWithShape="1">
          <a:blip r:embed="rId3">
            <a:alphaModFix/>
          </a:blip>
          <a:srcRect/>
          <a:stretch/>
        </p:blipFill>
        <p:spPr>
          <a:xfrm>
            <a:off x="6352065" y="0"/>
            <a:ext cx="244928" cy="234723"/>
          </a:xfrm>
          <a:prstGeom prst="rect">
            <a:avLst/>
          </a:prstGeom>
          <a:noFill/>
          <a:ln>
            <a:noFill/>
          </a:ln>
        </p:spPr>
      </p:pic>
      <p:pic>
        <p:nvPicPr>
          <p:cNvPr id="14" name="Google Shape;14;p2"/>
          <p:cNvPicPr preferRelativeResize="0"/>
          <p:nvPr/>
        </p:nvPicPr>
        <p:blipFill rotWithShape="1">
          <a:blip r:embed="rId4">
            <a:alphaModFix/>
          </a:blip>
          <a:srcRect/>
          <a:stretch/>
        </p:blipFill>
        <p:spPr>
          <a:xfrm>
            <a:off x="1988459" y="1187178"/>
            <a:ext cx="142874" cy="147977"/>
          </a:xfrm>
          <a:prstGeom prst="rect">
            <a:avLst/>
          </a:prstGeom>
          <a:noFill/>
          <a:ln>
            <a:noFill/>
          </a:ln>
        </p:spPr>
      </p:pic>
      <p:pic>
        <p:nvPicPr>
          <p:cNvPr id="15" name="Google Shape;15;p2"/>
          <p:cNvPicPr preferRelativeResize="0"/>
          <p:nvPr/>
        </p:nvPicPr>
        <p:blipFill rotWithShape="1">
          <a:blip r:embed="rId5">
            <a:alphaModFix/>
          </a:blip>
          <a:srcRect/>
          <a:stretch/>
        </p:blipFill>
        <p:spPr>
          <a:xfrm>
            <a:off x="1206952" y="311944"/>
            <a:ext cx="372495" cy="214312"/>
          </a:xfrm>
          <a:prstGeom prst="rect">
            <a:avLst/>
          </a:prstGeom>
          <a:noFill/>
          <a:ln>
            <a:noFill/>
          </a:ln>
        </p:spPr>
      </p:pic>
      <p:pic>
        <p:nvPicPr>
          <p:cNvPr id="16" name="Google Shape;16;p2"/>
          <p:cNvPicPr preferRelativeResize="0"/>
          <p:nvPr/>
        </p:nvPicPr>
        <p:blipFill rotWithShape="1">
          <a:blip r:embed="rId6">
            <a:alphaModFix/>
          </a:blip>
          <a:srcRect/>
          <a:stretch/>
        </p:blipFill>
        <p:spPr>
          <a:xfrm>
            <a:off x="355509" y="773772"/>
            <a:ext cx="193902" cy="188799"/>
          </a:xfrm>
          <a:prstGeom prst="rect">
            <a:avLst/>
          </a:prstGeom>
          <a:noFill/>
          <a:ln>
            <a:noFill/>
          </a:ln>
        </p:spPr>
      </p:pic>
      <p:pic>
        <p:nvPicPr>
          <p:cNvPr id="17" name="Google Shape;17;p2"/>
          <p:cNvPicPr preferRelativeResize="0"/>
          <p:nvPr/>
        </p:nvPicPr>
        <p:blipFill rotWithShape="1">
          <a:blip r:embed="rId7">
            <a:alphaModFix/>
          </a:blip>
          <a:srcRect/>
          <a:stretch/>
        </p:blipFill>
        <p:spPr>
          <a:xfrm>
            <a:off x="7117869" y="1036650"/>
            <a:ext cx="336776" cy="224517"/>
          </a:xfrm>
          <a:prstGeom prst="rect">
            <a:avLst/>
          </a:prstGeom>
          <a:noFill/>
          <a:ln>
            <a:noFill/>
          </a:ln>
        </p:spPr>
      </p:pic>
      <p:pic>
        <p:nvPicPr>
          <p:cNvPr id="18" name="Google Shape;18;p2"/>
          <p:cNvPicPr preferRelativeResize="0"/>
          <p:nvPr/>
        </p:nvPicPr>
        <p:blipFill rotWithShape="1">
          <a:blip r:embed="rId8">
            <a:alphaModFix/>
          </a:blip>
          <a:srcRect/>
          <a:stretch/>
        </p:blipFill>
        <p:spPr>
          <a:xfrm>
            <a:off x="4587560" y="4314593"/>
            <a:ext cx="428625" cy="304800"/>
          </a:xfrm>
          <a:prstGeom prst="rect">
            <a:avLst/>
          </a:prstGeom>
          <a:noFill/>
          <a:ln>
            <a:noFill/>
          </a:ln>
        </p:spPr>
      </p:pic>
      <p:pic>
        <p:nvPicPr>
          <p:cNvPr id="19" name="Google Shape;19;p2"/>
          <p:cNvPicPr preferRelativeResize="0"/>
          <p:nvPr/>
        </p:nvPicPr>
        <p:blipFill rotWithShape="1">
          <a:blip r:embed="rId9">
            <a:alphaModFix/>
          </a:blip>
          <a:srcRect/>
          <a:stretch/>
        </p:blipFill>
        <p:spPr>
          <a:xfrm rot="2982756">
            <a:off x="-30666" y="5956612"/>
            <a:ext cx="666750" cy="323850"/>
          </a:xfrm>
          <a:prstGeom prst="rect">
            <a:avLst/>
          </a:prstGeom>
          <a:noFill/>
          <a:ln>
            <a:noFill/>
          </a:ln>
        </p:spPr>
      </p:pic>
      <p:pic>
        <p:nvPicPr>
          <p:cNvPr id="20" name="Google Shape;20;p2"/>
          <p:cNvPicPr preferRelativeResize="0"/>
          <p:nvPr/>
        </p:nvPicPr>
        <p:blipFill rotWithShape="1">
          <a:blip r:embed="rId10">
            <a:alphaModFix/>
          </a:blip>
          <a:srcRect/>
          <a:stretch/>
        </p:blipFill>
        <p:spPr>
          <a:xfrm>
            <a:off x="2727727" y="382908"/>
            <a:ext cx="142875" cy="428625"/>
          </a:xfrm>
          <a:prstGeom prst="rect">
            <a:avLst/>
          </a:prstGeom>
          <a:noFill/>
          <a:ln>
            <a:noFill/>
          </a:ln>
        </p:spPr>
      </p:pic>
      <p:pic>
        <p:nvPicPr>
          <p:cNvPr id="21" name="Google Shape;21;p2"/>
          <p:cNvPicPr preferRelativeResize="0"/>
          <p:nvPr/>
        </p:nvPicPr>
        <p:blipFill rotWithShape="1">
          <a:blip r:embed="rId11">
            <a:alphaModFix/>
          </a:blip>
          <a:srcRect/>
          <a:stretch/>
        </p:blipFill>
        <p:spPr>
          <a:xfrm>
            <a:off x="6889269" y="3645818"/>
            <a:ext cx="228600" cy="314325"/>
          </a:xfrm>
          <a:prstGeom prst="rect">
            <a:avLst/>
          </a:prstGeom>
          <a:noFill/>
          <a:ln>
            <a:noFill/>
          </a:ln>
        </p:spPr>
      </p:pic>
      <p:sp>
        <p:nvSpPr>
          <p:cNvPr id="23" name="Google Shape;31;p3">
            <a:extLst>
              <a:ext uri="{FF2B5EF4-FFF2-40B4-BE49-F238E27FC236}">
                <a16:creationId xmlns:a16="http://schemas.microsoft.com/office/drawing/2014/main" xmlns="" id="{9231B09E-F9BA-49FA-8182-CB566DB83287}"/>
              </a:ext>
            </a:extLst>
          </p:cNvPr>
          <p:cNvSpPr txBox="1"/>
          <p:nvPr userDrawn="1"/>
        </p:nvSpPr>
        <p:spPr>
          <a:xfrm>
            <a:off x="11668104" y="6529791"/>
            <a:ext cx="473700" cy="328209"/>
          </a:xfrm>
          <a:prstGeom prst="rect">
            <a:avLst/>
          </a:prstGeom>
          <a:noFill/>
          <a:ln>
            <a:noFill/>
          </a:ln>
        </p:spPr>
        <p:txBody>
          <a:bodyPr spcFirstLastPara="1" wrap="square" lIns="0" tIns="30475" rIns="0" bIns="30475" anchor="ctr" anchorCtr="0">
            <a:noAutofit/>
          </a:bodyPr>
          <a:lstStyle/>
          <a:p>
            <a:pPr marL="0" marR="0" lvl="0" indent="0" algn="r" rtl="0">
              <a:spcBef>
                <a:spcPts val="0"/>
              </a:spcBef>
              <a:spcAft>
                <a:spcPts val="0"/>
              </a:spcAft>
              <a:buNone/>
            </a:pPr>
            <a:fld id="{00000000-1234-1234-1234-123412341234}" type="slidenum">
              <a:rPr lang="en-US" sz="1200" b="1">
                <a:solidFill>
                  <a:srgbClr val="202F63"/>
                </a:solidFill>
                <a:latin typeface="Montserrat Black"/>
                <a:ea typeface="Montserrat Black"/>
                <a:cs typeface="Montserrat Black"/>
                <a:sym typeface="Montserrat Black"/>
              </a:rPr>
              <a:pPr marL="0" marR="0" lvl="0" indent="0" algn="r" rtl="0">
                <a:spcBef>
                  <a:spcPts val="0"/>
                </a:spcBef>
                <a:spcAft>
                  <a:spcPts val="0"/>
                </a:spcAft>
                <a:buNone/>
              </a:pPr>
              <a:t>‹#›</a:t>
            </a:fld>
            <a:endParaRPr sz="800" b="1" dirty="0">
              <a:solidFill>
                <a:srgbClr val="202F63"/>
              </a:solidFill>
              <a:latin typeface="Montserrat Black"/>
              <a:ea typeface="Montserrat Black"/>
              <a:cs typeface="Montserrat Black"/>
              <a:sym typeface="Montserrat Black"/>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PPTMON slide">
  <p:cSld name="8_PPTMON slide">
    <p:spTree>
      <p:nvGrpSpPr>
        <p:cNvPr id="1" name="Shape 114"/>
        <p:cNvGrpSpPr/>
        <p:nvPr/>
      </p:nvGrpSpPr>
      <p:grpSpPr>
        <a:xfrm>
          <a:off x="0" y="0"/>
          <a:ext cx="0" cy="0"/>
          <a:chOff x="0" y="0"/>
          <a:chExt cx="0" cy="0"/>
        </a:xfrm>
      </p:grpSpPr>
      <p:pic>
        <p:nvPicPr>
          <p:cNvPr id="115" name="Google Shape;115;p11">
            <a:hlinkClick r:id="rId2"/>
          </p:cNvPr>
          <p:cNvPicPr preferRelativeResize="0"/>
          <p:nvPr/>
        </p:nvPicPr>
        <p:blipFill rotWithShape="1">
          <a:blip r:embed="rId3">
            <a:alphaModFix/>
          </a:blip>
          <a:srcRect/>
          <a:stretch/>
        </p:blipFill>
        <p:spPr>
          <a:xfrm>
            <a:off x="5647236" y="7063924"/>
            <a:ext cx="2471738" cy="190500"/>
          </a:xfrm>
          <a:prstGeom prst="rect">
            <a:avLst/>
          </a:prstGeom>
          <a:noFill/>
          <a:ln>
            <a:noFill/>
          </a:ln>
        </p:spPr>
      </p:pic>
      <p:sp>
        <p:nvSpPr>
          <p:cNvPr id="116" name="Google Shape;116;p11"/>
          <p:cNvSpPr txBox="1"/>
          <p:nvPr/>
        </p:nvSpPr>
        <p:spPr>
          <a:xfrm>
            <a:off x="4073025" y="7063924"/>
            <a:ext cx="269063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hlink"/>
                </a:solidFill>
                <a:latin typeface="Arial"/>
                <a:ea typeface="Arial"/>
                <a:cs typeface="Arial"/>
                <a:sym typeface="Arial"/>
                <a:hlinkClick r:id="rId2"/>
              </a:rPr>
              <a:t>Presentation template by</a:t>
            </a:r>
            <a:endParaRPr sz="1000" u="none">
              <a:solidFill>
                <a:schemeClr val="dk1"/>
              </a:solidFill>
              <a:latin typeface="Arial"/>
              <a:ea typeface="Arial"/>
              <a:cs typeface="Arial"/>
              <a:sym typeface="Arial"/>
            </a:endParaRPr>
          </a:p>
        </p:txBody>
      </p:sp>
      <p:sp>
        <p:nvSpPr>
          <p:cNvPr id="117" name="Google Shape;117;p11"/>
          <p:cNvSpPr>
            <a:spLocks noGrp="1"/>
          </p:cNvSpPr>
          <p:nvPr>
            <p:ph type="pic" idx="2"/>
          </p:nvPr>
        </p:nvSpPr>
        <p:spPr>
          <a:xfrm>
            <a:off x="631494" y="1956255"/>
            <a:ext cx="3441532" cy="2001100"/>
          </a:xfrm>
          <a:prstGeom prst="rect">
            <a:avLst/>
          </a:prstGeom>
          <a:solidFill>
            <a:srgbClr val="F2F2F2"/>
          </a:solidFill>
          <a:ln>
            <a:noFill/>
          </a:ln>
        </p:spPr>
      </p:sp>
      <p:sp>
        <p:nvSpPr>
          <p:cNvPr id="118" name="Google Shape;118;p11"/>
          <p:cNvSpPr>
            <a:spLocks noGrp="1"/>
          </p:cNvSpPr>
          <p:nvPr>
            <p:ph type="pic" idx="3"/>
          </p:nvPr>
        </p:nvSpPr>
        <p:spPr>
          <a:xfrm>
            <a:off x="4375234" y="1956255"/>
            <a:ext cx="3441532" cy="2001100"/>
          </a:xfrm>
          <a:prstGeom prst="rect">
            <a:avLst/>
          </a:prstGeom>
          <a:solidFill>
            <a:srgbClr val="F2F2F2"/>
          </a:solidFill>
          <a:ln>
            <a:noFill/>
          </a:ln>
        </p:spPr>
      </p:sp>
      <p:sp>
        <p:nvSpPr>
          <p:cNvPr id="119" name="Google Shape;119;p11"/>
          <p:cNvSpPr>
            <a:spLocks noGrp="1"/>
          </p:cNvSpPr>
          <p:nvPr>
            <p:ph type="pic" idx="4"/>
          </p:nvPr>
        </p:nvSpPr>
        <p:spPr>
          <a:xfrm>
            <a:off x="8118974" y="1956255"/>
            <a:ext cx="3441532" cy="2001100"/>
          </a:xfrm>
          <a:prstGeom prst="rect">
            <a:avLst/>
          </a:prstGeom>
          <a:solidFill>
            <a:srgbClr val="F2F2F2"/>
          </a:solidFill>
          <a:ln>
            <a:noFill/>
          </a:ln>
        </p:spPr>
      </p:sp>
      <p:pic>
        <p:nvPicPr>
          <p:cNvPr id="120" name="Google Shape;120;p11"/>
          <p:cNvPicPr preferRelativeResize="0"/>
          <p:nvPr/>
        </p:nvPicPr>
        <p:blipFill rotWithShape="1">
          <a:blip r:embed="rId4">
            <a:alphaModFix/>
          </a:blip>
          <a:srcRect/>
          <a:stretch/>
        </p:blipFill>
        <p:spPr>
          <a:xfrm flipH="1">
            <a:off x="1052623" y="813738"/>
            <a:ext cx="336776" cy="224517"/>
          </a:xfrm>
          <a:prstGeom prst="rect">
            <a:avLst/>
          </a:prstGeom>
          <a:noFill/>
          <a:ln>
            <a:noFill/>
          </a:ln>
        </p:spPr>
      </p:pic>
      <p:pic>
        <p:nvPicPr>
          <p:cNvPr id="121" name="Google Shape;121;p11"/>
          <p:cNvPicPr preferRelativeResize="0"/>
          <p:nvPr/>
        </p:nvPicPr>
        <p:blipFill rotWithShape="1">
          <a:blip r:embed="rId5">
            <a:alphaModFix/>
          </a:blip>
          <a:srcRect/>
          <a:stretch/>
        </p:blipFill>
        <p:spPr>
          <a:xfrm flipH="1">
            <a:off x="278969" y="526256"/>
            <a:ext cx="244928" cy="234723"/>
          </a:xfrm>
          <a:prstGeom prst="rect">
            <a:avLst/>
          </a:prstGeom>
          <a:noFill/>
          <a:ln>
            <a:noFill/>
          </a:ln>
        </p:spPr>
      </p:pic>
      <p:pic>
        <p:nvPicPr>
          <p:cNvPr id="122" name="Google Shape;122;p11"/>
          <p:cNvPicPr preferRelativeResize="0"/>
          <p:nvPr/>
        </p:nvPicPr>
        <p:blipFill rotWithShape="1">
          <a:blip r:embed="rId6">
            <a:alphaModFix/>
          </a:blip>
          <a:srcRect/>
          <a:stretch/>
        </p:blipFill>
        <p:spPr>
          <a:xfrm flipH="1">
            <a:off x="1672177" y="406400"/>
            <a:ext cx="142874" cy="147977"/>
          </a:xfrm>
          <a:prstGeom prst="rect">
            <a:avLst/>
          </a:prstGeom>
          <a:noFill/>
          <a:ln>
            <a:noFill/>
          </a:ln>
        </p:spPr>
      </p:pic>
      <p:pic>
        <p:nvPicPr>
          <p:cNvPr id="123" name="Google Shape;123;p11"/>
          <p:cNvPicPr preferRelativeResize="0"/>
          <p:nvPr/>
        </p:nvPicPr>
        <p:blipFill rotWithShape="1">
          <a:blip r:embed="rId7">
            <a:alphaModFix/>
          </a:blip>
          <a:srcRect/>
          <a:stretch/>
        </p:blipFill>
        <p:spPr>
          <a:xfrm flipH="1">
            <a:off x="10933977" y="311944"/>
            <a:ext cx="372495" cy="214312"/>
          </a:xfrm>
          <a:prstGeom prst="rect">
            <a:avLst/>
          </a:prstGeom>
          <a:noFill/>
          <a:ln>
            <a:noFill/>
          </a:ln>
        </p:spPr>
      </p:pic>
      <p:pic>
        <p:nvPicPr>
          <p:cNvPr id="124" name="Google Shape;124;p11"/>
          <p:cNvPicPr preferRelativeResize="0"/>
          <p:nvPr/>
        </p:nvPicPr>
        <p:blipFill rotWithShape="1">
          <a:blip r:embed="rId8">
            <a:alphaModFix/>
          </a:blip>
          <a:srcRect/>
          <a:stretch/>
        </p:blipFill>
        <p:spPr>
          <a:xfrm flipH="1">
            <a:off x="11634175" y="773772"/>
            <a:ext cx="193902" cy="188799"/>
          </a:xfrm>
          <a:prstGeom prst="rect">
            <a:avLst/>
          </a:prstGeom>
          <a:noFill/>
          <a:ln>
            <a:noFill/>
          </a:ln>
        </p:spPr>
      </p:pic>
      <p:pic>
        <p:nvPicPr>
          <p:cNvPr id="125" name="Google Shape;125;p11"/>
          <p:cNvPicPr preferRelativeResize="0"/>
          <p:nvPr/>
        </p:nvPicPr>
        <p:blipFill rotWithShape="1">
          <a:blip r:embed="rId9">
            <a:alphaModFix/>
          </a:blip>
          <a:srcRect/>
          <a:stretch/>
        </p:blipFill>
        <p:spPr>
          <a:xfrm flipH="1">
            <a:off x="10265484" y="345147"/>
            <a:ext cx="142875" cy="428625"/>
          </a:xfrm>
          <a:prstGeom prst="rect">
            <a:avLst/>
          </a:prstGeom>
          <a:noFill/>
          <a:ln>
            <a:noFill/>
          </a:ln>
        </p:spPr>
      </p:pic>
      <p:pic>
        <p:nvPicPr>
          <p:cNvPr id="126" name="Google Shape;126;p11"/>
          <p:cNvPicPr preferRelativeResize="0"/>
          <p:nvPr/>
        </p:nvPicPr>
        <p:blipFill rotWithShape="1">
          <a:blip r:embed="rId10">
            <a:alphaModFix/>
          </a:blip>
          <a:srcRect/>
          <a:stretch/>
        </p:blipFill>
        <p:spPr>
          <a:xfrm>
            <a:off x="11647240" y="6268767"/>
            <a:ext cx="336776" cy="224517"/>
          </a:xfrm>
          <a:prstGeom prst="rect">
            <a:avLst/>
          </a:prstGeom>
          <a:noFill/>
          <a:ln>
            <a:noFill/>
          </a:ln>
        </p:spPr>
      </p:pic>
      <p:pic>
        <p:nvPicPr>
          <p:cNvPr id="127" name="Google Shape;127;p11"/>
          <p:cNvPicPr preferRelativeResize="0"/>
          <p:nvPr/>
        </p:nvPicPr>
        <p:blipFill rotWithShape="1">
          <a:blip r:embed="rId11">
            <a:alphaModFix/>
          </a:blip>
          <a:srcRect/>
          <a:stretch/>
        </p:blipFill>
        <p:spPr>
          <a:xfrm>
            <a:off x="357209" y="5931828"/>
            <a:ext cx="428625" cy="304800"/>
          </a:xfrm>
          <a:prstGeom prst="rect">
            <a:avLst/>
          </a:prstGeom>
          <a:noFill/>
          <a:ln>
            <a:noFill/>
          </a:ln>
        </p:spPr>
      </p:pic>
      <p:pic>
        <p:nvPicPr>
          <p:cNvPr id="128" name="Google Shape;128;p11"/>
          <p:cNvPicPr preferRelativeResize="0"/>
          <p:nvPr/>
        </p:nvPicPr>
        <p:blipFill rotWithShape="1">
          <a:blip r:embed="rId12">
            <a:alphaModFix/>
          </a:blip>
          <a:srcRect/>
          <a:stretch/>
        </p:blipFill>
        <p:spPr>
          <a:xfrm>
            <a:off x="119084" y="6460809"/>
            <a:ext cx="666750" cy="3238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PPTMON slide">
  <p:cSld name="10_PPTMON slide">
    <p:spTree>
      <p:nvGrpSpPr>
        <p:cNvPr id="1" name="Shape 129"/>
        <p:cNvGrpSpPr/>
        <p:nvPr/>
      </p:nvGrpSpPr>
      <p:grpSpPr>
        <a:xfrm>
          <a:off x="0" y="0"/>
          <a:ext cx="0" cy="0"/>
          <a:chOff x="0" y="0"/>
          <a:chExt cx="0" cy="0"/>
        </a:xfrm>
      </p:grpSpPr>
      <p:pic>
        <p:nvPicPr>
          <p:cNvPr id="130" name="Google Shape;130;p12">
            <a:hlinkClick r:id="rId2"/>
          </p:cNvPr>
          <p:cNvPicPr preferRelativeResize="0"/>
          <p:nvPr/>
        </p:nvPicPr>
        <p:blipFill rotWithShape="1">
          <a:blip r:embed="rId3">
            <a:alphaModFix/>
          </a:blip>
          <a:srcRect/>
          <a:stretch/>
        </p:blipFill>
        <p:spPr>
          <a:xfrm>
            <a:off x="5647236" y="7063924"/>
            <a:ext cx="2471738" cy="190500"/>
          </a:xfrm>
          <a:prstGeom prst="rect">
            <a:avLst/>
          </a:prstGeom>
          <a:noFill/>
          <a:ln>
            <a:noFill/>
          </a:ln>
        </p:spPr>
      </p:pic>
      <p:sp>
        <p:nvSpPr>
          <p:cNvPr id="131" name="Google Shape;131;p12"/>
          <p:cNvSpPr txBox="1"/>
          <p:nvPr/>
        </p:nvSpPr>
        <p:spPr>
          <a:xfrm>
            <a:off x="4073025" y="7063924"/>
            <a:ext cx="269063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hlink"/>
                </a:solidFill>
                <a:latin typeface="Arial"/>
                <a:ea typeface="Arial"/>
                <a:cs typeface="Arial"/>
                <a:sym typeface="Arial"/>
                <a:hlinkClick r:id="rId2"/>
              </a:rPr>
              <a:t>Presentation template by</a:t>
            </a:r>
            <a:endParaRPr sz="1000" u="none">
              <a:solidFill>
                <a:schemeClr val="dk1"/>
              </a:solidFill>
              <a:latin typeface="Arial"/>
              <a:ea typeface="Arial"/>
              <a:cs typeface="Arial"/>
              <a:sym typeface="Arial"/>
            </a:endParaRPr>
          </a:p>
        </p:txBody>
      </p:sp>
      <p:sp>
        <p:nvSpPr>
          <p:cNvPr id="132" name="Google Shape;132;p12"/>
          <p:cNvSpPr/>
          <p:nvPr/>
        </p:nvSpPr>
        <p:spPr>
          <a:xfrm>
            <a:off x="-1" y="0"/>
            <a:ext cx="6014949" cy="6858000"/>
          </a:xfrm>
          <a:prstGeom prst="rect">
            <a:avLst/>
          </a:prstGeom>
          <a:solidFill>
            <a:srgbClr val="97F9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12"/>
          <p:cNvSpPr>
            <a:spLocks noGrp="1"/>
          </p:cNvSpPr>
          <p:nvPr>
            <p:ph type="pic" idx="2"/>
          </p:nvPr>
        </p:nvSpPr>
        <p:spPr>
          <a:xfrm>
            <a:off x="4828298" y="1017692"/>
            <a:ext cx="2373302" cy="2374658"/>
          </a:xfrm>
          <a:prstGeom prst="ellipse">
            <a:avLst/>
          </a:prstGeom>
          <a:solidFill>
            <a:srgbClr val="F2F2F2"/>
          </a:solidFill>
          <a:ln>
            <a:noFill/>
          </a:ln>
        </p:spPr>
      </p:sp>
      <p:sp>
        <p:nvSpPr>
          <p:cNvPr id="134" name="Google Shape;134;p12"/>
          <p:cNvSpPr>
            <a:spLocks noGrp="1"/>
          </p:cNvSpPr>
          <p:nvPr>
            <p:ph type="pic" idx="3"/>
          </p:nvPr>
        </p:nvSpPr>
        <p:spPr>
          <a:xfrm>
            <a:off x="4828298" y="3901431"/>
            <a:ext cx="2373302" cy="2374658"/>
          </a:xfrm>
          <a:prstGeom prst="ellipse">
            <a:avLst/>
          </a:prstGeom>
          <a:solidFill>
            <a:srgbClr val="F2F2F2"/>
          </a:solidFill>
          <a:ln>
            <a:noFill/>
          </a:ln>
        </p:spPr>
      </p:sp>
      <p:pic>
        <p:nvPicPr>
          <p:cNvPr id="135" name="Google Shape;135;p12"/>
          <p:cNvPicPr preferRelativeResize="0"/>
          <p:nvPr/>
        </p:nvPicPr>
        <p:blipFill rotWithShape="1">
          <a:blip r:embed="rId4">
            <a:alphaModFix/>
          </a:blip>
          <a:srcRect/>
          <a:stretch/>
        </p:blipFill>
        <p:spPr>
          <a:xfrm>
            <a:off x="11668103" y="699274"/>
            <a:ext cx="336776" cy="224517"/>
          </a:xfrm>
          <a:prstGeom prst="rect">
            <a:avLst/>
          </a:prstGeom>
          <a:noFill/>
          <a:ln>
            <a:noFill/>
          </a:ln>
        </p:spPr>
      </p:pic>
      <p:pic>
        <p:nvPicPr>
          <p:cNvPr id="136" name="Google Shape;136;p12"/>
          <p:cNvPicPr preferRelativeResize="0"/>
          <p:nvPr/>
        </p:nvPicPr>
        <p:blipFill rotWithShape="1">
          <a:blip r:embed="rId5">
            <a:alphaModFix/>
          </a:blip>
          <a:srcRect/>
          <a:stretch/>
        </p:blipFill>
        <p:spPr>
          <a:xfrm>
            <a:off x="11591563" y="382908"/>
            <a:ext cx="244928" cy="234723"/>
          </a:xfrm>
          <a:prstGeom prst="rect">
            <a:avLst/>
          </a:prstGeom>
          <a:noFill/>
          <a:ln>
            <a:noFill/>
          </a:ln>
        </p:spPr>
      </p:pic>
      <p:pic>
        <p:nvPicPr>
          <p:cNvPr id="137" name="Google Shape;137;p12"/>
          <p:cNvPicPr preferRelativeResize="0"/>
          <p:nvPr/>
        </p:nvPicPr>
        <p:blipFill rotWithShape="1">
          <a:blip r:embed="rId6">
            <a:alphaModFix/>
          </a:blip>
          <a:srcRect/>
          <a:stretch/>
        </p:blipFill>
        <p:spPr>
          <a:xfrm>
            <a:off x="11197614" y="90426"/>
            <a:ext cx="142874" cy="147977"/>
          </a:xfrm>
          <a:prstGeom prst="rect">
            <a:avLst/>
          </a:prstGeom>
          <a:noFill/>
          <a:ln>
            <a:noFill/>
          </a:ln>
        </p:spPr>
      </p:pic>
      <p:pic>
        <p:nvPicPr>
          <p:cNvPr id="138" name="Google Shape;138;p12"/>
          <p:cNvPicPr preferRelativeResize="0"/>
          <p:nvPr/>
        </p:nvPicPr>
        <p:blipFill rotWithShape="1">
          <a:blip r:embed="rId7">
            <a:alphaModFix/>
          </a:blip>
          <a:srcRect/>
          <a:stretch/>
        </p:blipFill>
        <p:spPr>
          <a:xfrm rot="5627302">
            <a:off x="1360479" y="176191"/>
            <a:ext cx="372495" cy="214312"/>
          </a:xfrm>
          <a:prstGeom prst="rect">
            <a:avLst/>
          </a:prstGeom>
          <a:noFill/>
          <a:ln>
            <a:noFill/>
          </a:ln>
        </p:spPr>
      </p:pic>
      <p:pic>
        <p:nvPicPr>
          <p:cNvPr id="139" name="Google Shape;139;p12"/>
          <p:cNvPicPr preferRelativeResize="0"/>
          <p:nvPr/>
        </p:nvPicPr>
        <p:blipFill rotWithShape="1">
          <a:blip r:embed="rId8">
            <a:alphaModFix/>
          </a:blip>
          <a:srcRect/>
          <a:stretch/>
        </p:blipFill>
        <p:spPr>
          <a:xfrm>
            <a:off x="519848" y="164414"/>
            <a:ext cx="193902" cy="188799"/>
          </a:xfrm>
          <a:prstGeom prst="rect">
            <a:avLst/>
          </a:prstGeom>
          <a:noFill/>
          <a:ln>
            <a:noFill/>
          </a:ln>
        </p:spPr>
      </p:pic>
      <p:pic>
        <p:nvPicPr>
          <p:cNvPr id="140" name="Google Shape;140;p12"/>
          <p:cNvPicPr preferRelativeResize="0"/>
          <p:nvPr/>
        </p:nvPicPr>
        <p:blipFill rotWithShape="1">
          <a:blip r:embed="rId9">
            <a:alphaModFix/>
          </a:blip>
          <a:srcRect/>
          <a:stretch/>
        </p:blipFill>
        <p:spPr>
          <a:xfrm rot="-2527421">
            <a:off x="284071" y="510638"/>
            <a:ext cx="142875" cy="428625"/>
          </a:xfrm>
          <a:prstGeom prst="rect">
            <a:avLst/>
          </a:prstGeom>
          <a:noFill/>
          <a:ln>
            <a:noFill/>
          </a:ln>
        </p:spPr>
      </p:pic>
      <p:pic>
        <p:nvPicPr>
          <p:cNvPr id="141" name="Google Shape;141;p12"/>
          <p:cNvPicPr preferRelativeResize="0"/>
          <p:nvPr/>
        </p:nvPicPr>
        <p:blipFill rotWithShape="1">
          <a:blip r:embed="rId10">
            <a:alphaModFix/>
          </a:blip>
          <a:srcRect/>
          <a:stretch/>
        </p:blipFill>
        <p:spPr>
          <a:xfrm>
            <a:off x="11647240" y="6268767"/>
            <a:ext cx="336776" cy="224517"/>
          </a:xfrm>
          <a:prstGeom prst="rect">
            <a:avLst/>
          </a:prstGeom>
          <a:noFill/>
          <a:ln>
            <a:noFill/>
          </a:ln>
        </p:spPr>
      </p:pic>
      <p:pic>
        <p:nvPicPr>
          <p:cNvPr id="142" name="Google Shape;142;p12"/>
          <p:cNvPicPr preferRelativeResize="0"/>
          <p:nvPr/>
        </p:nvPicPr>
        <p:blipFill rotWithShape="1">
          <a:blip r:embed="rId11">
            <a:alphaModFix/>
          </a:blip>
          <a:srcRect/>
          <a:stretch/>
        </p:blipFill>
        <p:spPr>
          <a:xfrm>
            <a:off x="357209" y="5931828"/>
            <a:ext cx="428625" cy="304800"/>
          </a:xfrm>
          <a:prstGeom prst="rect">
            <a:avLst/>
          </a:prstGeom>
          <a:noFill/>
          <a:ln>
            <a:noFill/>
          </a:ln>
        </p:spPr>
      </p:pic>
      <p:pic>
        <p:nvPicPr>
          <p:cNvPr id="143" name="Google Shape;143;p12"/>
          <p:cNvPicPr preferRelativeResize="0"/>
          <p:nvPr/>
        </p:nvPicPr>
        <p:blipFill rotWithShape="1">
          <a:blip r:embed="rId12">
            <a:alphaModFix/>
          </a:blip>
          <a:srcRect/>
          <a:stretch/>
        </p:blipFill>
        <p:spPr>
          <a:xfrm>
            <a:off x="119084" y="6460809"/>
            <a:ext cx="666750" cy="3238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PPTMON slide">
  <p:cSld name="11_PPTMON slide">
    <p:spTree>
      <p:nvGrpSpPr>
        <p:cNvPr id="1" name="Shape 144"/>
        <p:cNvGrpSpPr/>
        <p:nvPr/>
      </p:nvGrpSpPr>
      <p:grpSpPr>
        <a:xfrm>
          <a:off x="0" y="0"/>
          <a:ext cx="0" cy="0"/>
          <a:chOff x="0" y="0"/>
          <a:chExt cx="0" cy="0"/>
        </a:xfrm>
      </p:grpSpPr>
      <p:pic>
        <p:nvPicPr>
          <p:cNvPr id="145" name="Google Shape;145;p13">
            <a:hlinkClick r:id="rId2"/>
          </p:cNvPr>
          <p:cNvPicPr preferRelativeResize="0"/>
          <p:nvPr/>
        </p:nvPicPr>
        <p:blipFill rotWithShape="1">
          <a:blip r:embed="rId3">
            <a:alphaModFix/>
          </a:blip>
          <a:srcRect/>
          <a:stretch/>
        </p:blipFill>
        <p:spPr>
          <a:xfrm>
            <a:off x="5647236" y="7063924"/>
            <a:ext cx="2471738" cy="190500"/>
          </a:xfrm>
          <a:prstGeom prst="rect">
            <a:avLst/>
          </a:prstGeom>
          <a:noFill/>
          <a:ln>
            <a:noFill/>
          </a:ln>
        </p:spPr>
      </p:pic>
      <p:sp>
        <p:nvSpPr>
          <p:cNvPr id="146" name="Google Shape;146;p13"/>
          <p:cNvSpPr txBox="1"/>
          <p:nvPr/>
        </p:nvSpPr>
        <p:spPr>
          <a:xfrm>
            <a:off x="4073025" y="7063924"/>
            <a:ext cx="269063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hlink"/>
                </a:solidFill>
                <a:latin typeface="Arial"/>
                <a:ea typeface="Arial"/>
                <a:cs typeface="Arial"/>
                <a:sym typeface="Arial"/>
                <a:hlinkClick r:id="rId2"/>
              </a:rPr>
              <a:t>Presentation template by</a:t>
            </a:r>
            <a:endParaRPr sz="1000" u="none">
              <a:solidFill>
                <a:schemeClr val="dk1"/>
              </a:solidFill>
              <a:latin typeface="Arial"/>
              <a:ea typeface="Arial"/>
              <a:cs typeface="Arial"/>
              <a:sym typeface="Arial"/>
            </a:endParaRPr>
          </a:p>
        </p:txBody>
      </p:sp>
      <p:sp>
        <p:nvSpPr>
          <p:cNvPr id="147" name="Google Shape;147;p13"/>
          <p:cNvSpPr/>
          <p:nvPr/>
        </p:nvSpPr>
        <p:spPr>
          <a:xfrm>
            <a:off x="0" y="0"/>
            <a:ext cx="4949372" cy="6858000"/>
          </a:xfrm>
          <a:prstGeom prst="rect">
            <a:avLst/>
          </a:prstGeom>
          <a:solidFill>
            <a:srgbClr val="97F9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13"/>
          <p:cNvSpPr>
            <a:spLocks noGrp="1"/>
          </p:cNvSpPr>
          <p:nvPr>
            <p:ph type="pic" idx="2"/>
          </p:nvPr>
        </p:nvSpPr>
        <p:spPr>
          <a:xfrm>
            <a:off x="1175574" y="1723345"/>
            <a:ext cx="1959655" cy="3896405"/>
          </a:xfrm>
          <a:prstGeom prst="roundRect">
            <a:avLst>
              <a:gd name="adj" fmla="val 3858"/>
            </a:avLst>
          </a:prstGeom>
          <a:solidFill>
            <a:srgbClr val="F2F2F2"/>
          </a:solidFill>
          <a:ln>
            <a:noFill/>
          </a:ln>
        </p:spPr>
      </p:sp>
      <p:sp>
        <p:nvSpPr>
          <p:cNvPr id="149" name="Google Shape;149;p13"/>
          <p:cNvSpPr>
            <a:spLocks noGrp="1"/>
          </p:cNvSpPr>
          <p:nvPr>
            <p:ph type="pic" idx="3"/>
          </p:nvPr>
        </p:nvSpPr>
        <p:spPr>
          <a:xfrm>
            <a:off x="3977627" y="1723345"/>
            <a:ext cx="1959655" cy="3896405"/>
          </a:xfrm>
          <a:prstGeom prst="roundRect">
            <a:avLst>
              <a:gd name="adj" fmla="val 3858"/>
            </a:avLst>
          </a:prstGeom>
          <a:solidFill>
            <a:srgbClr val="F2F2F2"/>
          </a:solidFill>
          <a:ln>
            <a:noFill/>
          </a:ln>
        </p:spPr>
      </p:sp>
      <p:pic>
        <p:nvPicPr>
          <p:cNvPr id="150" name="Google Shape;150;p13"/>
          <p:cNvPicPr preferRelativeResize="0"/>
          <p:nvPr/>
        </p:nvPicPr>
        <p:blipFill rotWithShape="1">
          <a:blip r:embed="rId4">
            <a:alphaModFix/>
          </a:blip>
          <a:srcRect/>
          <a:stretch/>
        </p:blipFill>
        <p:spPr>
          <a:xfrm>
            <a:off x="10643572" y="363559"/>
            <a:ext cx="1159499" cy="249238"/>
          </a:xfrm>
          <a:prstGeom prst="rect">
            <a:avLst/>
          </a:prstGeom>
          <a:noFill/>
          <a:ln>
            <a:noFill/>
          </a:ln>
        </p:spPr>
      </p:pic>
      <p:pic>
        <p:nvPicPr>
          <p:cNvPr id="151" name="Google Shape;151;p13"/>
          <p:cNvPicPr preferRelativeResize="0"/>
          <p:nvPr/>
        </p:nvPicPr>
        <p:blipFill rotWithShape="1">
          <a:blip r:embed="rId5">
            <a:alphaModFix/>
          </a:blip>
          <a:srcRect/>
          <a:stretch/>
        </p:blipFill>
        <p:spPr>
          <a:xfrm>
            <a:off x="1150856" y="742633"/>
            <a:ext cx="372495" cy="214312"/>
          </a:xfrm>
          <a:prstGeom prst="rect">
            <a:avLst/>
          </a:prstGeom>
          <a:noFill/>
          <a:ln>
            <a:noFill/>
          </a:ln>
        </p:spPr>
      </p:pic>
      <p:pic>
        <p:nvPicPr>
          <p:cNvPr id="152" name="Google Shape;152;p13"/>
          <p:cNvPicPr preferRelativeResize="0"/>
          <p:nvPr/>
        </p:nvPicPr>
        <p:blipFill rotWithShape="1">
          <a:blip r:embed="rId6">
            <a:alphaModFix/>
          </a:blip>
          <a:srcRect/>
          <a:stretch/>
        </p:blipFill>
        <p:spPr>
          <a:xfrm>
            <a:off x="451086" y="278144"/>
            <a:ext cx="193902" cy="188799"/>
          </a:xfrm>
          <a:prstGeom prst="rect">
            <a:avLst/>
          </a:prstGeom>
          <a:noFill/>
          <a:ln>
            <a:noFill/>
          </a:ln>
        </p:spPr>
      </p:pic>
      <p:pic>
        <p:nvPicPr>
          <p:cNvPr id="153" name="Google Shape;153;p13"/>
          <p:cNvPicPr preferRelativeResize="0"/>
          <p:nvPr/>
        </p:nvPicPr>
        <p:blipFill rotWithShape="1">
          <a:blip r:embed="rId7">
            <a:alphaModFix/>
          </a:blip>
          <a:srcRect/>
          <a:stretch/>
        </p:blipFill>
        <p:spPr>
          <a:xfrm>
            <a:off x="2036684" y="211570"/>
            <a:ext cx="142875" cy="428625"/>
          </a:xfrm>
          <a:prstGeom prst="rect">
            <a:avLst/>
          </a:prstGeom>
          <a:noFill/>
          <a:ln>
            <a:noFill/>
          </a:ln>
        </p:spPr>
      </p:pic>
      <p:pic>
        <p:nvPicPr>
          <p:cNvPr id="154" name="Google Shape;154;p13"/>
          <p:cNvPicPr preferRelativeResize="0"/>
          <p:nvPr/>
        </p:nvPicPr>
        <p:blipFill rotWithShape="1">
          <a:blip r:embed="rId8">
            <a:alphaModFix/>
          </a:blip>
          <a:srcRect/>
          <a:stretch/>
        </p:blipFill>
        <p:spPr>
          <a:xfrm rot="10800000">
            <a:off x="1052623" y="6134417"/>
            <a:ext cx="336776" cy="224517"/>
          </a:xfrm>
          <a:prstGeom prst="rect">
            <a:avLst/>
          </a:prstGeom>
          <a:noFill/>
          <a:ln>
            <a:noFill/>
          </a:ln>
        </p:spPr>
      </p:pic>
      <p:pic>
        <p:nvPicPr>
          <p:cNvPr id="155" name="Google Shape;155;p13"/>
          <p:cNvPicPr preferRelativeResize="0"/>
          <p:nvPr/>
        </p:nvPicPr>
        <p:blipFill rotWithShape="1">
          <a:blip r:embed="rId9">
            <a:alphaModFix/>
          </a:blip>
          <a:srcRect/>
          <a:stretch/>
        </p:blipFill>
        <p:spPr>
          <a:xfrm rot="10800000">
            <a:off x="278969" y="6411693"/>
            <a:ext cx="244928" cy="234723"/>
          </a:xfrm>
          <a:prstGeom prst="rect">
            <a:avLst/>
          </a:prstGeom>
          <a:noFill/>
          <a:ln>
            <a:noFill/>
          </a:ln>
        </p:spPr>
      </p:pic>
      <p:pic>
        <p:nvPicPr>
          <p:cNvPr id="156" name="Google Shape;156;p13"/>
          <p:cNvPicPr preferRelativeResize="0"/>
          <p:nvPr/>
        </p:nvPicPr>
        <p:blipFill rotWithShape="1">
          <a:blip r:embed="rId10">
            <a:alphaModFix/>
          </a:blip>
          <a:srcRect/>
          <a:stretch/>
        </p:blipFill>
        <p:spPr>
          <a:xfrm rot="10800000">
            <a:off x="1672177" y="6618295"/>
            <a:ext cx="142874" cy="14797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2_PPTMON slide">
  <p:cSld name="12_PPTMON slide">
    <p:spTree>
      <p:nvGrpSpPr>
        <p:cNvPr id="1" name="Shape 157"/>
        <p:cNvGrpSpPr/>
        <p:nvPr/>
      </p:nvGrpSpPr>
      <p:grpSpPr>
        <a:xfrm>
          <a:off x="0" y="0"/>
          <a:ext cx="0" cy="0"/>
          <a:chOff x="0" y="0"/>
          <a:chExt cx="0" cy="0"/>
        </a:xfrm>
      </p:grpSpPr>
      <p:pic>
        <p:nvPicPr>
          <p:cNvPr id="158" name="Google Shape;158;p14">
            <a:hlinkClick r:id="rId2"/>
          </p:cNvPr>
          <p:cNvPicPr preferRelativeResize="0"/>
          <p:nvPr/>
        </p:nvPicPr>
        <p:blipFill rotWithShape="1">
          <a:blip r:embed="rId3">
            <a:alphaModFix/>
          </a:blip>
          <a:srcRect/>
          <a:stretch/>
        </p:blipFill>
        <p:spPr>
          <a:xfrm>
            <a:off x="5647236" y="7063924"/>
            <a:ext cx="2471738" cy="190500"/>
          </a:xfrm>
          <a:prstGeom prst="rect">
            <a:avLst/>
          </a:prstGeom>
          <a:noFill/>
          <a:ln>
            <a:noFill/>
          </a:ln>
        </p:spPr>
      </p:pic>
      <p:sp>
        <p:nvSpPr>
          <p:cNvPr id="159" name="Google Shape;159;p14"/>
          <p:cNvSpPr txBox="1"/>
          <p:nvPr/>
        </p:nvSpPr>
        <p:spPr>
          <a:xfrm>
            <a:off x="4073025" y="7063924"/>
            <a:ext cx="269063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hlink"/>
                </a:solidFill>
                <a:latin typeface="Arial"/>
                <a:ea typeface="Arial"/>
                <a:cs typeface="Arial"/>
                <a:sym typeface="Arial"/>
                <a:hlinkClick r:id="rId2"/>
              </a:rPr>
              <a:t>Presentation template by</a:t>
            </a:r>
            <a:endParaRPr sz="1000" u="none">
              <a:solidFill>
                <a:schemeClr val="dk1"/>
              </a:solidFill>
              <a:latin typeface="Arial"/>
              <a:ea typeface="Arial"/>
              <a:cs typeface="Arial"/>
              <a:sym typeface="Arial"/>
            </a:endParaRPr>
          </a:p>
        </p:txBody>
      </p:sp>
      <p:sp>
        <p:nvSpPr>
          <p:cNvPr id="160" name="Google Shape;160;p14"/>
          <p:cNvSpPr/>
          <p:nvPr/>
        </p:nvSpPr>
        <p:spPr>
          <a:xfrm>
            <a:off x="0" y="0"/>
            <a:ext cx="4949372" cy="6858000"/>
          </a:xfrm>
          <a:prstGeom prst="rect">
            <a:avLst/>
          </a:prstGeom>
          <a:solidFill>
            <a:srgbClr val="97F9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14"/>
          <p:cNvSpPr>
            <a:spLocks noGrp="1"/>
          </p:cNvSpPr>
          <p:nvPr>
            <p:ph type="pic" idx="2"/>
          </p:nvPr>
        </p:nvSpPr>
        <p:spPr>
          <a:xfrm>
            <a:off x="1510562" y="1292225"/>
            <a:ext cx="3668682" cy="4543425"/>
          </a:xfrm>
          <a:prstGeom prst="roundRect">
            <a:avLst>
              <a:gd name="adj" fmla="val 2250"/>
            </a:avLst>
          </a:prstGeom>
          <a:solidFill>
            <a:srgbClr val="F2F2F2"/>
          </a:solidFill>
          <a:ln>
            <a:noFill/>
          </a:ln>
        </p:spPr>
      </p:sp>
      <p:pic>
        <p:nvPicPr>
          <p:cNvPr id="162" name="Google Shape;162;p14"/>
          <p:cNvPicPr preferRelativeResize="0"/>
          <p:nvPr/>
        </p:nvPicPr>
        <p:blipFill rotWithShape="1">
          <a:blip r:embed="rId4">
            <a:alphaModFix/>
          </a:blip>
          <a:srcRect/>
          <a:stretch/>
        </p:blipFill>
        <p:spPr>
          <a:xfrm>
            <a:off x="10643572" y="363559"/>
            <a:ext cx="1159499" cy="249238"/>
          </a:xfrm>
          <a:prstGeom prst="rect">
            <a:avLst/>
          </a:prstGeom>
          <a:noFill/>
          <a:ln>
            <a:noFill/>
          </a:ln>
        </p:spPr>
      </p:pic>
      <p:pic>
        <p:nvPicPr>
          <p:cNvPr id="163" name="Google Shape;163;p14"/>
          <p:cNvPicPr preferRelativeResize="0"/>
          <p:nvPr/>
        </p:nvPicPr>
        <p:blipFill rotWithShape="1">
          <a:blip r:embed="rId5">
            <a:alphaModFix/>
          </a:blip>
          <a:srcRect/>
          <a:stretch/>
        </p:blipFill>
        <p:spPr>
          <a:xfrm>
            <a:off x="1150856" y="742633"/>
            <a:ext cx="372495" cy="214312"/>
          </a:xfrm>
          <a:prstGeom prst="rect">
            <a:avLst/>
          </a:prstGeom>
          <a:noFill/>
          <a:ln>
            <a:noFill/>
          </a:ln>
        </p:spPr>
      </p:pic>
      <p:pic>
        <p:nvPicPr>
          <p:cNvPr id="164" name="Google Shape;164;p14"/>
          <p:cNvPicPr preferRelativeResize="0"/>
          <p:nvPr/>
        </p:nvPicPr>
        <p:blipFill rotWithShape="1">
          <a:blip r:embed="rId6">
            <a:alphaModFix/>
          </a:blip>
          <a:srcRect/>
          <a:stretch/>
        </p:blipFill>
        <p:spPr>
          <a:xfrm>
            <a:off x="451086" y="278144"/>
            <a:ext cx="193902" cy="188799"/>
          </a:xfrm>
          <a:prstGeom prst="rect">
            <a:avLst/>
          </a:prstGeom>
          <a:noFill/>
          <a:ln>
            <a:noFill/>
          </a:ln>
        </p:spPr>
      </p:pic>
      <p:pic>
        <p:nvPicPr>
          <p:cNvPr id="165" name="Google Shape;165;p14"/>
          <p:cNvPicPr preferRelativeResize="0"/>
          <p:nvPr/>
        </p:nvPicPr>
        <p:blipFill rotWithShape="1">
          <a:blip r:embed="rId7">
            <a:alphaModFix/>
          </a:blip>
          <a:srcRect/>
          <a:stretch/>
        </p:blipFill>
        <p:spPr>
          <a:xfrm>
            <a:off x="2036684" y="211570"/>
            <a:ext cx="142875" cy="428625"/>
          </a:xfrm>
          <a:prstGeom prst="rect">
            <a:avLst/>
          </a:prstGeom>
          <a:noFill/>
          <a:ln>
            <a:noFill/>
          </a:ln>
        </p:spPr>
      </p:pic>
      <p:pic>
        <p:nvPicPr>
          <p:cNvPr id="166" name="Google Shape;166;p14"/>
          <p:cNvPicPr preferRelativeResize="0"/>
          <p:nvPr/>
        </p:nvPicPr>
        <p:blipFill rotWithShape="1">
          <a:blip r:embed="rId8">
            <a:alphaModFix/>
          </a:blip>
          <a:srcRect/>
          <a:stretch/>
        </p:blipFill>
        <p:spPr>
          <a:xfrm rot="10800000">
            <a:off x="1052623" y="6134417"/>
            <a:ext cx="336776" cy="224517"/>
          </a:xfrm>
          <a:prstGeom prst="rect">
            <a:avLst/>
          </a:prstGeom>
          <a:noFill/>
          <a:ln>
            <a:noFill/>
          </a:ln>
        </p:spPr>
      </p:pic>
      <p:pic>
        <p:nvPicPr>
          <p:cNvPr id="167" name="Google Shape;167;p14"/>
          <p:cNvPicPr preferRelativeResize="0"/>
          <p:nvPr/>
        </p:nvPicPr>
        <p:blipFill rotWithShape="1">
          <a:blip r:embed="rId9">
            <a:alphaModFix/>
          </a:blip>
          <a:srcRect/>
          <a:stretch/>
        </p:blipFill>
        <p:spPr>
          <a:xfrm rot="10800000">
            <a:off x="278969" y="6411693"/>
            <a:ext cx="244928" cy="234723"/>
          </a:xfrm>
          <a:prstGeom prst="rect">
            <a:avLst/>
          </a:prstGeom>
          <a:noFill/>
          <a:ln>
            <a:noFill/>
          </a:ln>
        </p:spPr>
      </p:pic>
      <p:pic>
        <p:nvPicPr>
          <p:cNvPr id="168" name="Google Shape;168;p14"/>
          <p:cNvPicPr preferRelativeResize="0"/>
          <p:nvPr/>
        </p:nvPicPr>
        <p:blipFill rotWithShape="1">
          <a:blip r:embed="rId10">
            <a:alphaModFix/>
          </a:blip>
          <a:srcRect/>
          <a:stretch/>
        </p:blipFill>
        <p:spPr>
          <a:xfrm rot="10800000">
            <a:off x="1672177" y="6618295"/>
            <a:ext cx="142874" cy="14797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3_PPTMON slide">
  <p:cSld name="13_PPTMON slide">
    <p:spTree>
      <p:nvGrpSpPr>
        <p:cNvPr id="1" name="Shape 169"/>
        <p:cNvGrpSpPr/>
        <p:nvPr/>
      </p:nvGrpSpPr>
      <p:grpSpPr>
        <a:xfrm>
          <a:off x="0" y="0"/>
          <a:ext cx="0" cy="0"/>
          <a:chOff x="0" y="0"/>
          <a:chExt cx="0" cy="0"/>
        </a:xfrm>
      </p:grpSpPr>
      <p:pic>
        <p:nvPicPr>
          <p:cNvPr id="170" name="Google Shape;170;p15">
            <a:hlinkClick r:id="rId2"/>
          </p:cNvPr>
          <p:cNvPicPr preferRelativeResize="0"/>
          <p:nvPr/>
        </p:nvPicPr>
        <p:blipFill rotWithShape="1">
          <a:blip r:embed="rId3">
            <a:alphaModFix/>
          </a:blip>
          <a:srcRect/>
          <a:stretch/>
        </p:blipFill>
        <p:spPr>
          <a:xfrm>
            <a:off x="5647236" y="7063924"/>
            <a:ext cx="2471738" cy="190500"/>
          </a:xfrm>
          <a:prstGeom prst="rect">
            <a:avLst/>
          </a:prstGeom>
          <a:noFill/>
          <a:ln>
            <a:noFill/>
          </a:ln>
        </p:spPr>
      </p:pic>
      <p:sp>
        <p:nvSpPr>
          <p:cNvPr id="171" name="Google Shape;171;p15"/>
          <p:cNvSpPr txBox="1"/>
          <p:nvPr/>
        </p:nvSpPr>
        <p:spPr>
          <a:xfrm>
            <a:off x="4073025" y="7063924"/>
            <a:ext cx="269063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hlink"/>
                </a:solidFill>
                <a:latin typeface="Arial"/>
                <a:ea typeface="Arial"/>
                <a:cs typeface="Arial"/>
                <a:sym typeface="Arial"/>
                <a:hlinkClick r:id="rId2"/>
              </a:rPr>
              <a:t>Presentation template by</a:t>
            </a:r>
            <a:endParaRPr sz="1000" u="none">
              <a:solidFill>
                <a:schemeClr val="dk1"/>
              </a:solidFill>
              <a:latin typeface="Arial"/>
              <a:ea typeface="Arial"/>
              <a:cs typeface="Arial"/>
              <a:sym typeface="Arial"/>
            </a:endParaRPr>
          </a:p>
        </p:txBody>
      </p:sp>
      <p:sp>
        <p:nvSpPr>
          <p:cNvPr id="172" name="Google Shape;172;p15"/>
          <p:cNvSpPr/>
          <p:nvPr/>
        </p:nvSpPr>
        <p:spPr>
          <a:xfrm>
            <a:off x="0" y="0"/>
            <a:ext cx="4949372" cy="6858000"/>
          </a:xfrm>
          <a:prstGeom prst="rect">
            <a:avLst/>
          </a:prstGeom>
          <a:solidFill>
            <a:srgbClr val="97F9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15"/>
          <p:cNvSpPr>
            <a:spLocks noGrp="1"/>
          </p:cNvSpPr>
          <p:nvPr>
            <p:ph type="pic" idx="2"/>
          </p:nvPr>
        </p:nvSpPr>
        <p:spPr>
          <a:xfrm>
            <a:off x="767611" y="1146175"/>
            <a:ext cx="6290413" cy="3657600"/>
          </a:xfrm>
          <a:prstGeom prst="rect">
            <a:avLst/>
          </a:prstGeom>
          <a:solidFill>
            <a:srgbClr val="F2F2F2"/>
          </a:solidFill>
          <a:ln>
            <a:noFill/>
          </a:ln>
        </p:spPr>
      </p:sp>
      <p:pic>
        <p:nvPicPr>
          <p:cNvPr id="174" name="Google Shape;174;p15"/>
          <p:cNvPicPr preferRelativeResize="0"/>
          <p:nvPr/>
        </p:nvPicPr>
        <p:blipFill rotWithShape="1">
          <a:blip r:embed="rId4">
            <a:alphaModFix/>
          </a:blip>
          <a:srcRect/>
          <a:stretch/>
        </p:blipFill>
        <p:spPr>
          <a:xfrm>
            <a:off x="10643572" y="363559"/>
            <a:ext cx="1159499" cy="249238"/>
          </a:xfrm>
          <a:prstGeom prst="rect">
            <a:avLst/>
          </a:prstGeom>
          <a:noFill/>
          <a:ln>
            <a:noFill/>
          </a:ln>
        </p:spPr>
      </p:pic>
      <p:pic>
        <p:nvPicPr>
          <p:cNvPr id="175" name="Google Shape;175;p15"/>
          <p:cNvPicPr preferRelativeResize="0"/>
          <p:nvPr/>
        </p:nvPicPr>
        <p:blipFill rotWithShape="1">
          <a:blip r:embed="rId5">
            <a:alphaModFix/>
          </a:blip>
          <a:srcRect/>
          <a:stretch/>
        </p:blipFill>
        <p:spPr>
          <a:xfrm>
            <a:off x="1150856" y="742633"/>
            <a:ext cx="372495" cy="214312"/>
          </a:xfrm>
          <a:prstGeom prst="rect">
            <a:avLst/>
          </a:prstGeom>
          <a:noFill/>
          <a:ln>
            <a:noFill/>
          </a:ln>
        </p:spPr>
      </p:pic>
      <p:pic>
        <p:nvPicPr>
          <p:cNvPr id="176" name="Google Shape;176;p15"/>
          <p:cNvPicPr preferRelativeResize="0"/>
          <p:nvPr/>
        </p:nvPicPr>
        <p:blipFill rotWithShape="1">
          <a:blip r:embed="rId6">
            <a:alphaModFix/>
          </a:blip>
          <a:srcRect/>
          <a:stretch/>
        </p:blipFill>
        <p:spPr>
          <a:xfrm>
            <a:off x="451086" y="278144"/>
            <a:ext cx="193902" cy="188799"/>
          </a:xfrm>
          <a:prstGeom prst="rect">
            <a:avLst/>
          </a:prstGeom>
          <a:noFill/>
          <a:ln>
            <a:noFill/>
          </a:ln>
        </p:spPr>
      </p:pic>
      <p:pic>
        <p:nvPicPr>
          <p:cNvPr id="177" name="Google Shape;177;p15"/>
          <p:cNvPicPr preferRelativeResize="0"/>
          <p:nvPr/>
        </p:nvPicPr>
        <p:blipFill rotWithShape="1">
          <a:blip r:embed="rId7">
            <a:alphaModFix/>
          </a:blip>
          <a:srcRect/>
          <a:stretch/>
        </p:blipFill>
        <p:spPr>
          <a:xfrm>
            <a:off x="2036684" y="211570"/>
            <a:ext cx="142875" cy="428625"/>
          </a:xfrm>
          <a:prstGeom prst="rect">
            <a:avLst/>
          </a:prstGeom>
          <a:noFill/>
          <a:ln>
            <a:noFill/>
          </a:ln>
        </p:spPr>
      </p:pic>
      <p:pic>
        <p:nvPicPr>
          <p:cNvPr id="178" name="Google Shape;178;p15"/>
          <p:cNvPicPr preferRelativeResize="0"/>
          <p:nvPr/>
        </p:nvPicPr>
        <p:blipFill rotWithShape="1">
          <a:blip r:embed="rId8">
            <a:alphaModFix/>
          </a:blip>
          <a:srcRect/>
          <a:stretch/>
        </p:blipFill>
        <p:spPr>
          <a:xfrm rot="10800000">
            <a:off x="1052623" y="6134417"/>
            <a:ext cx="336776" cy="224517"/>
          </a:xfrm>
          <a:prstGeom prst="rect">
            <a:avLst/>
          </a:prstGeom>
          <a:noFill/>
          <a:ln>
            <a:noFill/>
          </a:ln>
        </p:spPr>
      </p:pic>
      <p:pic>
        <p:nvPicPr>
          <p:cNvPr id="179" name="Google Shape;179;p15"/>
          <p:cNvPicPr preferRelativeResize="0"/>
          <p:nvPr/>
        </p:nvPicPr>
        <p:blipFill rotWithShape="1">
          <a:blip r:embed="rId9">
            <a:alphaModFix/>
          </a:blip>
          <a:srcRect/>
          <a:stretch/>
        </p:blipFill>
        <p:spPr>
          <a:xfrm rot="10800000">
            <a:off x="278969" y="6411693"/>
            <a:ext cx="244928" cy="234723"/>
          </a:xfrm>
          <a:prstGeom prst="rect">
            <a:avLst/>
          </a:prstGeom>
          <a:noFill/>
          <a:ln>
            <a:noFill/>
          </a:ln>
        </p:spPr>
      </p:pic>
      <p:pic>
        <p:nvPicPr>
          <p:cNvPr id="180" name="Google Shape;180;p15"/>
          <p:cNvPicPr preferRelativeResize="0"/>
          <p:nvPr/>
        </p:nvPicPr>
        <p:blipFill rotWithShape="1">
          <a:blip r:embed="rId10">
            <a:alphaModFix/>
          </a:blip>
          <a:srcRect/>
          <a:stretch/>
        </p:blipFill>
        <p:spPr>
          <a:xfrm rot="10800000">
            <a:off x="1672177" y="6618295"/>
            <a:ext cx="142874" cy="14797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PTMON custom">
  <p:cSld name="PPTMON custom">
    <p:spTree>
      <p:nvGrpSpPr>
        <p:cNvPr id="1" name="Shape 181"/>
        <p:cNvGrpSpPr/>
        <p:nvPr/>
      </p:nvGrpSpPr>
      <p:grpSpPr>
        <a:xfrm>
          <a:off x="0" y="0"/>
          <a:ext cx="0" cy="0"/>
          <a:chOff x="0" y="0"/>
          <a:chExt cx="0" cy="0"/>
        </a:xfrm>
      </p:grpSpPr>
      <p:pic>
        <p:nvPicPr>
          <p:cNvPr id="182" name="Google Shape;182;p16">
            <a:hlinkClick r:id="rId2"/>
          </p:cNvPr>
          <p:cNvPicPr preferRelativeResize="0"/>
          <p:nvPr/>
        </p:nvPicPr>
        <p:blipFill rotWithShape="1">
          <a:blip r:embed="rId3">
            <a:alphaModFix/>
          </a:blip>
          <a:srcRect/>
          <a:stretch/>
        </p:blipFill>
        <p:spPr>
          <a:xfrm>
            <a:off x="5647236" y="7063924"/>
            <a:ext cx="2471738" cy="190500"/>
          </a:xfrm>
          <a:prstGeom prst="rect">
            <a:avLst/>
          </a:prstGeom>
          <a:noFill/>
          <a:ln>
            <a:noFill/>
          </a:ln>
        </p:spPr>
      </p:pic>
      <p:sp>
        <p:nvSpPr>
          <p:cNvPr id="183" name="Google Shape;183;p16"/>
          <p:cNvSpPr txBox="1"/>
          <p:nvPr/>
        </p:nvSpPr>
        <p:spPr>
          <a:xfrm>
            <a:off x="4073025" y="7063924"/>
            <a:ext cx="269063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hlink"/>
                </a:solidFill>
                <a:latin typeface="Arial"/>
                <a:ea typeface="Arial"/>
                <a:cs typeface="Arial"/>
                <a:sym typeface="Arial"/>
                <a:hlinkClick r:id="rId2"/>
              </a:rPr>
              <a:t>Presentation template by</a:t>
            </a:r>
            <a:endParaRPr sz="1000" u="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PTMON slide">
  <p:cSld name="PPTMON slide">
    <p:spTree>
      <p:nvGrpSpPr>
        <p:cNvPr id="1" name="Shape 184"/>
        <p:cNvGrpSpPr/>
        <p:nvPr/>
      </p:nvGrpSpPr>
      <p:grpSpPr>
        <a:xfrm>
          <a:off x="0" y="0"/>
          <a:ext cx="0" cy="0"/>
          <a:chOff x="0" y="0"/>
          <a:chExt cx="0" cy="0"/>
        </a:xfrm>
      </p:grpSpPr>
      <p:pic>
        <p:nvPicPr>
          <p:cNvPr id="185" name="Google Shape;185;p17">
            <a:hlinkClick r:id="rId2"/>
          </p:cNvPr>
          <p:cNvPicPr preferRelativeResize="0"/>
          <p:nvPr/>
        </p:nvPicPr>
        <p:blipFill rotWithShape="1">
          <a:blip r:embed="rId3">
            <a:alphaModFix/>
          </a:blip>
          <a:srcRect/>
          <a:stretch/>
        </p:blipFill>
        <p:spPr>
          <a:xfrm>
            <a:off x="5647236" y="7063924"/>
            <a:ext cx="2471738" cy="190500"/>
          </a:xfrm>
          <a:prstGeom prst="rect">
            <a:avLst/>
          </a:prstGeom>
          <a:noFill/>
          <a:ln>
            <a:noFill/>
          </a:ln>
        </p:spPr>
      </p:pic>
      <p:sp>
        <p:nvSpPr>
          <p:cNvPr id="186" name="Google Shape;186;p17"/>
          <p:cNvSpPr txBox="1"/>
          <p:nvPr/>
        </p:nvSpPr>
        <p:spPr>
          <a:xfrm>
            <a:off x="4073025" y="7063924"/>
            <a:ext cx="269063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hlink"/>
                </a:solidFill>
                <a:latin typeface="Arial"/>
                <a:ea typeface="Arial"/>
                <a:cs typeface="Arial"/>
                <a:sym typeface="Arial"/>
                <a:hlinkClick r:id="rId2"/>
              </a:rPr>
              <a:t>Presentation template by</a:t>
            </a:r>
            <a:endParaRPr sz="1000" u="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PPTMON slide">
  <p:cSld name="1_PPTMON slide">
    <p:spTree>
      <p:nvGrpSpPr>
        <p:cNvPr id="1" name="Shape 23"/>
        <p:cNvGrpSpPr/>
        <p:nvPr/>
      </p:nvGrpSpPr>
      <p:grpSpPr>
        <a:xfrm>
          <a:off x="0" y="0"/>
          <a:ext cx="0" cy="0"/>
          <a:chOff x="0" y="0"/>
          <a:chExt cx="0" cy="0"/>
        </a:xfrm>
      </p:grpSpPr>
      <p:sp>
        <p:nvSpPr>
          <p:cNvPr id="24" name="Google Shape;24;p3"/>
          <p:cNvSpPr/>
          <p:nvPr/>
        </p:nvSpPr>
        <p:spPr>
          <a:xfrm>
            <a:off x="0" y="0"/>
            <a:ext cx="4591150" cy="6858000"/>
          </a:xfrm>
          <a:prstGeom prst="rect">
            <a:avLst/>
          </a:prstGeom>
          <a:solidFill>
            <a:srgbClr val="97F9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5" name="Google Shape;25;p3"/>
          <p:cNvPicPr preferRelativeResize="0"/>
          <p:nvPr/>
        </p:nvPicPr>
        <p:blipFill rotWithShape="1">
          <a:blip r:embed="rId2">
            <a:alphaModFix/>
          </a:blip>
          <a:srcRect/>
          <a:stretch/>
        </p:blipFill>
        <p:spPr>
          <a:xfrm>
            <a:off x="11668103" y="699274"/>
            <a:ext cx="336776" cy="224517"/>
          </a:xfrm>
          <a:prstGeom prst="rect">
            <a:avLst/>
          </a:prstGeom>
          <a:noFill/>
          <a:ln>
            <a:noFill/>
          </a:ln>
        </p:spPr>
      </p:pic>
      <p:pic>
        <p:nvPicPr>
          <p:cNvPr id="26" name="Google Shape;26;p3"/>
          <p:cNvPicPr preferRelativeResize="0"/>
          <p:nvPr/>
        </p:nvPicPr>
        <p:blipFill rotWithShape="1">
          <a:blip r:embed="rId3">
            <a:alphaModFix/>
          </a:blip>
          <a:srcRect/>
          <a:stretch/>
        </p:blipFill>
        <p:spPr>
          <a:xfrm>
            <a:off x="11683512" y="234766"/>
            <a:ext cx="244928" cy="234723"/>
          </a:xfrm>
          <a:prstGeom prst="rect">
            <a:avLst/>
          </a:prstGeom>
          <a:noFill/>
          <a:ln>
            <a:noFill/>
          </a:ln>
        </p:spPr>
      </p:pic>
      <p:pic>
        <p:nvPicPr>
          <p:cNvPr id="27" name="Google Shape;27;p3"/>
          <p:cNvPicPr preferRelativeResize="0"/>
          <p:nvPr/>
        </p:nvPicPr>
        <p:blipFill rotWithShape="1">
          <a:blip r:embed="rId4">
            <a:alphaModFix/>
          </a:blip>
          <a:srcRect/>
          <a:stretch/>
        </p:blipFill>
        <p:spPr>
          <a:xfrm>
            <a:off x="11197614" y="90426"/>
            <a:ext cx="142874" cy="147977"/>
          </a:xfrm>
          <a:prstGeom prst="rect">
            <a:avLst/>
          </a:prstGeom>
          <a:noFill/>
          <a:ln>
            <a:noFill/>
          </a:ln>
        </p:spPr>
      </p:pic>
      <p:pic>
        <p:nvPicPr>
          <p:cNvPr id="28" name="Google Shape;28;p3"/>
          <p:cNvPicPr preferRelativeResize="0"/>
          <p:nvPr/>
        </p:nvPicPr>
        <p:blipFill rotWithShape="1">
          <a:blip r:embed="rId5">
            <a:alphaModFix/>
          </a:blip>
          <a:srcRect/>
          <a:stretch/>
        </p:blipFill>
        <p:spPr>
          <a:xfrm rot="5627302">
            <a:off x="1360479" y="176191"/>
            <a:ext cx="372495" cy="214312"/>
          </a:xfrm>
          <a:prstGeom prst="rect">
            <a:avLst/>
          </a:prstGeom>
          <a:noFill/>
          <a:ln>
            <a:noFill/>
          </a:ln>
        </p:spPr>
      </p:pic>
      <p:pic>
        <p:nvPicPr>
          <p:cNvPr id="29" name="Google Shape;29;p3"/>
          <p:cNvPicPr preferRelativeResize="0"/>
          <p:nvPr/>
        </p:nvPicPr>
        <p:blipFill rotWithShape="1">
          <a:blip r:embed="rId6">
            <a:alphaModFix/>
          </a:blip>
          <a:srcRect/>
          <a:stretch/>
        </p:blipFill>
        <p:spPr>
          <a:xfrm>
            <a:off x="519848" y="164414"/>
            <a:ext cx="193902" cy="188799"/>
          </a:xfrm>
          <a:prstGeom prst="rect">
            <a:avLst/>
          </a:prstGeom>
          <a:noFill/>
          <a:ln>
            <a:noFill/>
          </a:ln>
        </p:spPr>
      </p:pic>
      <p:pic>
        <p:nvPicPr>
          <p:cNvPr id="30" name="Google Shape;30;p3"/>
          <p:cNvPicPr preferRelativeResize="0"/>
          <p:nvPr/>
        </p:nvPicPr>
        <p:blipFill rotWithShape="1">
          <a:blip r:embed="rId7">
            <a:alphaModFix/>
          </a:blip>
          <a:srcRect/>
          <a:stretch/>
        </p:blipFill>
        <p:spPr>
          <a:xfrm rot="-2527421">
            <a:off x="284071" y="510638"/>
            <a:ext cx="142875" cy="428625"/>
          </a:xfrm>
          <a:prstGeom prst="rect">
            <a:avLst/>
          </a:prstGeom>
          <a:noFill/>
          <a:ln>
            <a:noFill/>
          </a:ln>
        </p:spPr>
      </p:pic>
      <p:sp>
        <p:nvSpPr>
          <p:cNvPr id="31" name="Google Shape;31;p3"/>
          <p:cNvSpPr txBox="1"/>
          <p:nvPr/>
        </p:nvSpPr>
        <p:spPr>
          <a:xfrm>
            <a:off x="11668104" y="6529791"/>
            <a:ext cx="473700" cy="328209"/>
          </a:xfrm>
          <a:prstGeom prst="rect">
            <a:avLst/>
          </a:prstGeom>
          <a:noFill/>
          <a:ln>
            <a:noFill/>
          </a:ln>
        </p:spPr>
        <p:txBody>
          <a:bodyPr spcFirstLastPara="1" wrap="square" lIns="0" tIns="30475" rIns="0" bIns="30475" anchor="ctr" anchorCtr="0">
            <a:noAutofit/>
          </a:bodyPr>
          <a:lstStyle/>
          <a:p>
            <a:pPr marL="0" marR="0" lvl="0" indent="0" algn="r" rtl="0">
              <a:spcBef>
                <a:spcPts val="0"/>
              </a:spcBef>
              <a:spcAft>
                <a:spcPts val="0"/>
              </a:spcAft>
              <a:buNone/>
            </a:pPr>
            <a:fld id="{00000000-1234-1234-1234-123412341234}" type="slidenum">
              <a:rPr lang="en-US" sz="1200" b="1">
                <a:solidFill>
                  <a:srgbClr val="202F63"/>
                </a:solidFill>
                <a:latin typeface="Montserrat Black"/>
                <a:ea typeface="Montserrat Black"/>
                <a:cs typeface="Montserrat Black"/>
                <a:sym typeface="Montserrat Black"/>
              </a:rPr>
              <a:pPr marL="0" marR="0" lvl="0" indent="0" algn="r" rtl="0">
                <a:spcBef>
                  <a:spcPts val="0"/>
                </a:spcBef>
                <a:spcAft>
                  <a:spcPts val="0"/>
                </a:spcAft>
                <a:buNone/>
              </a:pPr>
              <a:t>‹#›</a:t>
            </a:fld>
            <a:endParaRPr sz="800" b="1" dirty="0">
              <a:solidFill>
                <a:srgbClr val="202F63"/>
              </a:solidFill>
              <a:latin typeface="Montserrat Black"/>
              <a:ea typeface="Montserrat Black"/>
              <a:cs typeface="Montserrat Black"/>
              <a:sym typeface="Montserrat Black"/>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PPTMON slide">
  <p:cSld name="2_PPTMON slide">
    <p:spTree>
      <p:nvGrpSpPr>
        <p:cNvPr id="1" name="Shape 32"/>
        <p:cNvGrpSpPr/>
        <p:nvPr/>
      </p:nvGrpSpPr>
      <p:grpSpPr>
        <a:xfrm>
          <a:off x="0" y="0"/>
          <a:ext cx="0" cy="0"/>
          <a:chOff x="0" y="0"/>
          <a:chExt cx="0" cy="0"/>
        </a:xfrm>
      </p:grpSpPr>
      <p:sp>
        <p:nvSpPr>
          <p:cNvPr id="33" name="Google Shape;33;p4"/>
          <p:cNvSpPr/>
          <p:nvPr/>
        </p:nvSpPr>
        <p:spPr>
          <a:xfrm>
            <a:off x="539400" y="540000"/>
            <a:ext cx="11113200" cy="5778000"/>
          </a:xfrm>
          <a:prstGeom prst="rect">
            <a:avLst/>
          </a:prstGeom>
          <a:solidFill>
            <a:srgbClr val="97F9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4" name="Google Shape;34;p4"/>
          <p:cNvPicPr preferRelativeResize="0"/>
          <p:nvPr/>
        </p:nvPicPr>
        <p:blipFill rotWithShape="1">
          <a:blip r:embed="rId2">
            <a:alphaModFix/>
          </a:blip>
          <a:srcRect/>
          <a:stretch/>
        </p:blipFill>
        <p:spPr>
          <a:xfrm>
            <a:off x="11491301" y="1353076"/>
            <a:ext cx="336776" cy="224517"/>
          </a:xfrm>
          <a:prstGeom prst="rect">
            <a:avLst/>
          </a:prstGeom>
          <a:noFill/>
          <a:ln>
            <a:noFill/>
          </a:ln>
        </p:spPr>
      </p:pic>
      <p:pic>
        <p:nvPicPr>
          <p:cNvPr id="35" name="Google Shape;35;p4"/>
          <p:cNvPicPr preferRelativeResize="0"/>
          <p:nvPr/>
        </p:nvPicPr>
        <p:blipFill rotWithShape="1">
          <a:blip r:embed="rId3">
            <a:alphaModFix/>
          </a:blip>
          <a:srcRect/>
          <a:stretch/>
        </p:blipFill>
        <p:spPr>
          <a:xfrm>
            <a:off x="10778923" y="1152228"/>
            <a:ext cx="244928" cy="234723"/>
          </a:xfrm>
          <a:prstGeom prst="rect">
            <a:avLst/>
          </a:prstGeom>
          <a:noFill/>
          <a:ln>
            <a:noFill/>
          </a:ln>
        </p:spPr>
      </p:pic>
      <p:pic>
        <p:nvPicPr>
          <p:cNvPr id="36" name="Google Shape;36;p4"/>
          <p:cNvPicPr preferRelativeResize="0"/>
          <p:nvPr/>
        </p:nvPicPr>
        <p:blipFill rotWithShape="1">
          <a:blip r:embed="rId4">
            <a:alphaModFix/>
          </a:blip>
          <a:srcRect/>
          <a:stretch/>
        </p:blipFill>
        <p:spPr>
          <a:xfrm>
            <a:off x="10842174" y="378279"/>
            <a:ext cx="142874" cy="147977"/>
          </a:xfrm>
          <a:prstGeom prst="rect">
            <a:avLst/>
          </a:prstGeom>
          <a:noFill/>
          <a:ln>
            <a:noFill/>
          </a:ln>
        </p:spPr>
      </p:pic>
      <p:pic>
        <p:nvPicPr>
          <p:cNvPr id="37" name="Google Shape;37;p4"/>
          <p:cNvPicPr preferRelativeResize="0"/>
          <p:nvPr/>
        </p:nvPicPr>
        <p:blipFill rotWithShape="1">
          <a:blip r:embed="rId5">
            <a:alphaModFix/>
          </a:blip>
          <a:srcRect/>
          <a:stretch/>
        </p:blipFill>
        <p:spPr>
          <a:xfrm>
            <a:off x="1206952" y="311944"/>
            <a:ext cx="372495" cy="214312"/>
          </a:xfrm>
          <a:prstGeom prst="rect">
            <a:avLst/>
          </a:prstGeom>
          <a:noFill/>
          <a:ln>
            <a:noFill/>
          </a:ln>
        </p:spPr>
      </p:pic>
      <p:pic>
        <p:nvPicPr>
          <p:cNvPr id="38" name="Google Shape;38;p4"/>
          <p:cNvPicPr preferRelativeResize="0"/>
          <p:nvPr/>
        </p:nvPicPr>
        <p:blipFill rotWithShape="1">
          <a:blip r:embed="rId6">
            <a:alphaModFix/>
          </a:blip>
          <a:srcRect/>
          <a:stretch/>
        </p:blipFill>
        <p:spPr>
          <a:xfrm>
            <a:off x="355509" y="773772"/>
            <a:ext cx="193902" cy="188799"/>
          </a:xfrm>
          <a:prstGeom prst="rect">
            <a:avLst/>
          </a:prstGeom>
          <a:noFill/>
          <a:ln>
            <a:noFill/>
          </a:ln>
        </p:spPr>
      </p:pic>
      <p:pic>
        <p:nvPicPr>
          <p:cNvPr id="39" name="Google Shape;39;p4"/>
          <p:cNvPicPr preferRelativeResize="0"/>
          <p:nvPr/>
        </p:nvPicPr>
        <p:blipFill rotWithShape="1">
          <a:blip r:embed="rId7">
            <a:alphaModFix/>
          </a:blip>
          <a:srcRect/>
          <a:stretch/>
        </p:blipFill>
        <p:spPr>
          <a:xfrm>
            <a:off x="10851330" y="2704214"/>
            <a:ext cx="336776" cy="224517"/>
          </a:xfrm>
          <a:prstGeom prst="rect">
            <a:avLst/>
          </a:prstGeom>
          <a:noFill/>
          <a:ln>
            <a:noFill/>
          </a:ln>
        </p:spPr>
      </p:pic>
      <p:pic>
        <p:nvPicPr>
          <p:cNvPr id="40" name="Google Shape;40;p4"/>
          <p:cNvPicPr preferRelativeResize="0"/>
          <p:nvPr/>
        </p:nvPicPr>
        <p:blipFill rotWithShape="1">
          <a:blip r:embed="rId8">
            <a:alphaModFix/>
          </a:blip>
          <a:srcRect/>
          <a:stretch/>
        </p:blipFill>
        <p:spPr>
          <a:xfrm>
            <a:off x="11276988" y="6188484"/>
            <a:ext cx="428625" cy="304800"/>
          </a:xfrm>
          <a:prstGeom prst="rect">
            <a:avLst/>
          </a:prstGeom>
          <a:noFill/>
          <a:ln>
            <a:noFill/>
          </a:ln>
        </p:spPr>
      </p:pic>
      <p:pic>
        <p:nvPicPr>
          <p:cNvPr id="41" name="Google Shape;41;p4"/>
          <p:cNvPicPr preferRelativeResize="0"/>
          <p:nvPr/>
        </p:nvPicPr>
        <p:blipFill rotWithShape="1">
          <a:blip r:embed="rId9">
            <a:alphaModFix/>
          </a:blip>
          <a:srcRect/>
          <a:stretch/>
        </p:blipFill>
        <p:spPr>
          <a:xfrm>
            <a:off x="572888" y="6058718"/>
            <a:ext cx="666750" cy="323850"/>
          </a:xfrm>
          <a:prstGeom prst="rect">
            <a:avLst/>
          </a:prstGeom>
          <a:noFill/>
          <a:ln>
            <a:noFill/>
          </a:ln>
        </p:spPr>
      </p:pic>
      <p:pic>
        <p:nvPicPr>
          <p:cNvPr id="42" name="Google Shape;42;p4"/>
          <p:cNvPicPr preferRelativeResize="0"/>
          <p:nvPr/>
        </p:nvPicPr>
        <p:blipFill rotWithShape="1">
          <a:blip r:embed="rId10">
            <a:alphaModFix/>
          </a:blip>
          <a:srcRect/>
          <a:stretch/>
        </p:blipFill>
        <p:spPr>
          <a:xfrm>
            <a:off x="2727727" y="382908"/>
            <a:ext cx="142875" cy="428625"/>
          </a:xfrm>
          <a:prstGeom prst="rect">
            <a:avLst/>
          </a:prstGeom>
          <a:noFill/>
          <a:ln>
            <a:noFill/>
          </a:ln>
        </p:spPr>
      </p:pic>
      <p:pic>
        <p:nvPicPr>
          <p:cNvPr id="43" name="Google Shape;43;p4"/>
          <p:cNvPicPr preferRelativeResize="0"/>
          <p:nvPr/>
        </p:nvPicPr>
        <p:blipFill rotWithShape="1">
          <a:blip r:embed="rId11">
            <a:alphaModFix/>
          </a:blip>
          <a:srcRect/>
          <a:stretch/>
        </p:blipFill>
        <p:spPr>
          <a:xfrm>
            <a:off x="194927" y="4915818"/>
            <a:ext cx="228600" cy="314325"/>
          </a:xfrm>
          <a:prstGeom prst="rect">
            <a:avLst/>
          </a:prstGeom>
          <a:noFill/>
          <a:ln>
            <a:noFill/>
          </a:ln>
        </p:spPr>
      </p:pic>
      <p:sp>
        <p:nvSpPr>
          <p:cNvPr id="14" name="Google Shape;31;p3">
            <a:extLst>
              <a:ext uri="{FF2B5EF4-FFF2-40B4-BE49-F238E27FC236}">
                <a16:creationId xmlns:a16="http://schemas.microsoft.com/office/drawing/2014/main" xmlns="" id="{E1F5854D-9C25-4DF2-B10F-BBEFE3216D16}"/>
              </a:ext>
            </a:extLst>
          </p:cNvPr>
          <p:cNvSpPr txBox="1"/>
          <p:nvPr userDrawn="1"/>
        </p:nvSpPr>
        <p:spPr>
          <a:xfrm>
            <a:off x="11668104" y="6529791"/>
            <a:ext cx="473700" cy="328209"/>
          </a:xfrm>
          <a:prstGeom prst="rect">
            <a:avLst/>
          </a:prstGeom>
          <a:noFill/>
          <a:ln>
            <a:noFill/>
          </a:ln>
        </p:spPr>
        <p:txBody>
          <a:bodyPr spcFirstLastPara="1" wrap="square" lIns="0" tIns="30475" rIns="0" bIns="30475" anchor="ctr" anchorCtr="0">
            <a:noAutofit/>
          </a:bodyPr>
          <a:lstStyle/>
          <a:p>
            <a:pPr marL="0" marR="0" lvl="0" indent="0" algn="r" rtl="0">
              <a:spcBef>
                <a:spcPts val="0"/>
              </a:spcBef>
              <a:spcAft>
                <a:spcPts val="0"/>
              </a:spcAft>
              <a:buNone/>
            </a:pPr>
            <a:fld id="{00000000-1234-1234-1234-123412341234}" type="slidenum">
              <a:rPr lang="en-US" sz="1200" b="1">
                <a:solidFill>
                  <a:srgbClr val="202F63"/>
                </a:solidFill>
                <a:latin typeface="Montserrat Black"/>
                <a:ea typeface="Montserrat Black"/>
                <a:cs typeface="Montserrat Black"/>
                <a:sym typeface="Montserrat Black"/>
              </a:rPr>
              <a:pPr marL="0" marR="0" lvl="0" indent="0" algn="r" rtl="0">
                <a:spcBef>
                  <a:spcPts val="0"/>
                </a:spcBef>
                <a:spcAft>
                  <a:spcPts val="0"/>
                </a:spcAft>
                <a:buNone/>
              </a:pPr>
              <a:t>‹#›</a:t>
            </a:fld>
            <a:endParaRPr sz="800" b="1" dirty="0">
              <a:solidFill>
                <a:srgbClr val="202F63"/>
              </a:solidFill>
              <a:latin typeface="Montserrat Black"/>
              <a:ea typeface="Montserrat Black"/>
              <a:cs typeface="Montserrat Black"/>
              <a:sym typeface="Montserrat Black"/>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PPTMON slide">
  <p:cSld name="3_PPTMON slide">
    <p:spTree>
      <p:nvGrpSpPr>
        <p:cNvPr id="1" name="Shape 45"/>
        <p:cNvGrpSpPr/>
        <p:nvPr/>
      </p:nvGrpSpPr>
      <p:grpSpPr>
        <a:xfrm>
          <a:off x="0" y="0"/>
          <a:ext cx="0" cy="0"/>
          <a:chOff x="0" y="0"/>
          <a:chExt cx="0" cy="0"/>
        </a:xfrm>
      </p:grpSpPr>
      <p:pic>
        <p:nvPicPr>
          <p:cNvPr id="46" name="Google Shape;46;p5">
            <a:hlinkClick r:id="rId2"/>
          </p:cNvPr>
          <p:cNvPicPr preferRelativeResize="0"/>
          <p:nvPr/>
        </p:nvPicPr>
        <p:blipFill rotWithShape="1">
          <a:blip r:embed="rId3">
            <a:alphaModFix/>
          </a:blip>
          <a:srcRect/>
          <a:stretch/>
        </p:blipFill>
        <p:spPr>
          <a:xfrm>
            <a:off x="5647236" y="7063924"/>
            <a:ext cx="2471738" cy="190500"/>
          </a:xfrm>
          <a:prstGeom prst="rect">
            <a:avLst/>
          </a:prstGeom>
          <a:noFill/>
          <a:ln>
            <a:noFill/>
          </a:ln>
        </p:spPr>
      </p:pic>
      <p:sp>
        <p:nvSpPr>
          <p:cNvPr id="47" name="Google Shape;47;p5"/>
          <p:cNvSpPr txBox="1"/>
          <p:nvPr/>
        </p:nvSpPr>
        <p:spPr>
          <a:xfrm>
            <a:off x="4073025" y="7063924"/>
            <a:ext cx="269063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hlink"/>
                </a:solidFill>
                <a:latin typeface="Arial"/>
                <a:ea typeface="Arial"/>
                <a:cs typeface="Arial"/>
                <a:sym typeface="Arial"/>
                <a:hlinkClick r:id="rId2"/>
              </a:rPr>
              <a:t>Presentation template by</a:t>
            </a:r>
            <a:endParaRPr sz="1000" u="none">
              <a:solidFill>
                <a:schemeClr val="dk1"/>
              </a:solidFill>
              <a:latin typeface="Arial"/>
              <a:ea typeface="Arial"/>
              <a:cs typeface="Arial"/>
              <a:sym typeface="Arial"/>
            </a:endParaRPr>
          </a:p>
        </p:txBody>
      </p:sp>
      <p:sp>
        <p:nvSpPr>
          <p:cNvPr id="48" name="Google Shape;48;p5"/>
          <p:cNvSpPr/>
          <p:nvPr/>
        </p:nvSpPr>
        <p:spPr>
          <a:xfrm>
            <a:off x="7600851" y="0"/>
            <a:ext cx="4591150" cy="6858000"/>
          </a:xfrm>
          <a:prstGeom prst="rect">
            <a:avLst/>
          </a:prstGeom>
          <a:solidFill>
            <a:srgbClr val="97F9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 name="Google Shape;49;p5"/>
          <p:cNvSpPr>
            <a:spLocks noGrp="1"/>
          </p:cNvSpPr>
          <p:nvPr>
            <p:ph type="pic" idx="2"/>
          </p:nvPr>
        </p:nvSpPr>
        <p:spPr>
          <a:xfrm>
            <a:off x="6850323" y="750528"/>
            <a:ext cx="3848101" cy="5356944"/>
          </a:xfrm>
          <a:prstGeom prst="rect">
            <a:avLst/>
          </a:prstGeom>
          <a:solidFill>
            <a:srgbClr val="F2F2F2"/>
          </a:solidFill>
          <a:ln>
            <a:noFill/>
          </a:ln>
        </p:spPr>
      </p:sp>
      <p:pic>
        <p:nvPicPr>
          <p:cNvPr id="50" name="Google Shape;50;p5"/>
          <p:cNvPicPr preferRelativeResize="0"/>
          <p:nvPr/>
        </p:nvPicPr>
        <p:blipFill rotWithShape="1">
          <a:blip r:embed="rId4">
            <a:alphaModFix/>
          </a:blip>
          <a:srcRect/>
          <a:stretch/>
        </p:blipFill>
        <p:spPr>
          <a:xfrm>
            <a:off x="11668103" y="699274"/>
            <a:ext cx="336776" cy="224517"/>
          </a:xfrm>
          <a:prstGeom prst="rect">
            <a:avLst/>
          </a:prstGeom>
          <a:noFill/>
          <a:ln>
            <a:noFill/>
          </a:ln>
        </p:spPr>
      </p:pic>
      <p:pic>
        <p:nvPicPr>
          <p:cNvPr id="51" name="Google Shape;51;p5"/>
          <p:cNvPicPr preferRelativeResize="0"/>
          <p:nvPr/>
        </p:nvPicPr>
        <p:blipFill rotWithShape="1">
          <a:blip r:embed="rId5">
            <a:alphaModFix/>
          </a:blip>
          <a:srcRect/>
          <a:stretch/>
        </p:blipFill>
        <p:spPr>
          <a:xfrm>
            <a:off x="11591563" y="382908"/>
            <a:ext cx="244928" cy="234723"/>
          </a:xfrm>
          <a:prstGeom prst="rect">
            <a:avLst/>
          </a:prstGeom>
          <a:noFill/>
          <a:ln>
            <a:noFill/>
          </a:ln>
        </p:spPr>
      </p:pic>
      <p:pic>
        <p:nvPicPr>
          <p:cNvPr id="52" name="Google Shape;52;p5"/>
          <p:cNvPicPr preferRelativeResize="0"/>
          <p:nvPr/>
        </p:nvPicPr>
        <p:blipFill rotWithShape="1">
          <a:blip r:embed="rId6">
            <a:alphaModFix/>
          </a:blip>
          <a:srcRect/>
          <a:stretch/>
        </p:blipFill>
        <p:spPr>
          <a:xfrm>
            <a:off x="11197614" y="90426"/>
            <a:ext cx="142874" cy="147977"/>
          </a:xfrm>
          <a:prstGeom prst="rect">
            <a:avLst/>
          </a:prstGeom>
          <a:noFill/>
          <a:ln>
            <a:noFill/>
          </a:ln>
        </p:spPr>
      </p:pic>
      <p:pic>
        <p:nvPicPr>
          <p:cNvPr id="53" name="Google Shape;53;p5"/>
          <p:cNvPicPr preferRelativeResize="0"/>
          <p:nvPr/>
        </p:nvPicPr>
        <p:blipFill rotWithShape="1">
          <a:blip r:embed="rId7">
            <a:alphaModFix/>
          </a:blip>
          <a:srcRect/>
          <a:stretch/>
        </p:blipFill>
        <p:spPr>
          <a:xfrm rot="5627302">
            <a:off x="1360479" y="176191"/>
            <a:ext cx="372495" cy="214312"/>
          </a:xfrm>
          <a:prstGeom prst="rect">
            <a:avLst/>
          </a:prstGeom>
          <a:noFill/>
          <a:ln>
            <a:noFill/>
          </a:ln>
        </p:spPr>
      </p:pic>
      <p:pic>
        <p:nvPicPr>
          <p:cNvPr id="54" name="Google Shape;54;p5"/>
          <p:cNvPicPr preferRelativeResize="0"/>
          <p:nvPr/>
        </p:nvPicPr>
        <p:blipFill rotWithShape="1">
          <a:blip r:embed="rId8">
            <a:alphaModFix/>
          </a:blip>
          <a:srcRect/>
          <a:stretch/>
        </p:blipFill>
        <p:spPr>
          <a:xfrm>
            <a:off x="519848" y="164414"/>
            <a:ext cx="193902" cy="188799"/>
          </a:xfrm>
          <a:prstGeom prst="rect">
            <a:avLst/>
          </a:prstGeom>
          <a:noFill/>
          <a:ln>
            <a:noFill/>
          </a:ln>
        </p:spPr>
      </p:pic>
      <p:pic>
        <p:nvPicPr>
          <p:cNvPr id="55" name="Google Shape;55;p5"/>
          <p:cNvPicPr preferRelativeResize="0"/>
          <p:nvPr/>
        </p:nvPicPr>
        <p:blipFill rotWithShape="1">
          <a:blip r:embed="rId9">
            <a:alphaModFix/>
          </a:blip>
          <a:srcRect/>
          <a:stretch/>
        </p:blipFill>
        <p:spPr>
          <a:xfrm rot="-2527421">
            <a:off x="284071" y="510638"/>
            <a:ext cx="142875" cy="4286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PPTMON slide">
  <p:cSld name="4_PPTMON slide">
    <p:spTree>
      <p:nvGrpSpPr>
        <p:cNvPr id="1" name="Shape 56"/>
        <p:cNvGrpSpPr/>
        <p:nvPr/>
      </p:nvGrpSpPr>
      <p:grpSpPr>
        <a:xfrm>
          <a:off x="0" y="0"/>
          <a:ext cx="0" cy="0"/>
          <a:chOff x="0" y="0"/>
          <a:chExt cx="0" cy="0"/>
        </a:xfrm>
      </p:grpSpPr>
      <p:pic>
        <p:nvPicPr>
          <p:cNvPr id="57" name="Google Shape;57;p6">
            <a:hlinkClick r:id="rId2"/>
          </p:cNvPr>
          <p:cNvPicPr preferRelativeResize="0"/>
          <p:nvPr/>
        </p:nvPicPr>
        <p:blipFill rotWithShape="1">
          <a:blip r:embed="rId3">
            <a:alphaModFix/>
          </a:blip>
          <a:srcRect/>
          <a:stretch/>
        </p:blipFill>
        <p:spPr>
          <a:xfrm>
            <a:off x="5647236" y="7063924"/>
            <a:ext cx="2471738" cy="190500"/>
          </a:xfrm>
          <a:prstGeom prst="rect">
            <a:avLst/>
          </a:prstGeom>
          <a:noFill/>
          <a:ln>
            <a:noFill/>
          </a:ln>
        </p:spPr>
      </p:pic>
      <p:sp>
        <p:nvSpPr>
          <p:cNvPr id="58" name="Google Shape;58;p6"/>
          <p:cNvSpPr txBox="1"/>
          <p:nvPr/>
        </p:nvSpPr>
        <p:spPr>
          <a:xfrm>
            <a:off x="4073025" y="7063924"/>
            <a:ext cx="269063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hlink"/>
                </a:solidFill>
                <a:latin typeface="Arial"/>
                <a:ea typeface="Arial"/>
                <a:cs typeface="Arial"/>
                <a:sym typeface="Arial"/>
                <a:hlinkClick r:id="rId2"/>
              </a:rPr>
              <a:t>Presentation template by</a:t>
            </a:r>
            <a:endParaRPr sz="1000" u="none">
              <a:solidFill>
                <a:schemeClr val="dk1"/>
              </a:solidFill>
              <a:latin typeface="Arial"/>
              <a:ea typeface="Arial"/>
              <a:cs typeface="Arial"/>
              <a:sym typeface="Arial"/>
            </a:endParaRPr>
          </a:p>
        </p:txBody>
      </p:sp>
      <p:sp>
        <p:nvSpPr>
          <p:cNvPr id="59" name="Google Shape;59;p6"/>
          <p:cNvSpPr/>
          <p:nvPr/>
        </p:nvSpPr>
        <p:spPr>
          <a:xfrm>
            <a:off x="0" y="0"/>
            <a:ext cx="4591150" cy="6858000"/>
          </a:xfrm>
          <a:prstGeom prst="rect">
            <a:avLst/>
          </a:prstGeom>
          <a:solidFill>
            <a:srgbClr val="97F9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 name="Google Shape;60;p6"/>
          <p:cNvSpPr>
            <a:spLocks noGrp="1"/>
          </p:cNvSpPr>
          <p:nvPr>
            <p:ph type="pic" idx="2"/>
          </p:nvPr>
        </p:nvSpPr>
        <p:spPr>
          <a:xfrm>
            <a:off x="433392" y="2142445"/>
            <a:ext cx="2371638" cy="4715555"/>
          </a:xfrm>
          <a:prstGeom prst="rect">
            <a:avLst/>
          </a:prstGeom>
          <a:solidFill>
            <a:srgbClr val="F2F2F2"/>
          </a:solidFill>
          <a:ln>
            <a:noFill/>
          </a:ln>
        </p:spPr>
      </p:sp>
      <p:sp>
        <p:nvSpPr>
          <p:cNvPr id="61" name="Google Shape;61;p6"/>
          <p:cNvSpPr>
            <a:spLocks noGrp="1"/>
          </p:cNvSpPr>
          <p:nvPr>
            <p:ph type="pic" idx="3"/>
          </p:nvPr>
        </p:nvSpPr>
        <p:spPr>
          <a:xfrm>
            <a:off x="3046702" y="0"/>
            <a:ext cx="2371638" cy="4715555"/>
          </a:xfrm>
          <a:prstGeom prst="rect">
            <a:avLst/>
          </a:prstGeom>
          <a:solidFill>
            <a:srgbClr val="F2F2F2"/>
          </a:solidFill>
          <a:ln>
            <a:noFill/>
          </a:ln>
        </p:spPr>
      </p:sp>
      <p:sp>
        <p:nvSpPr>
          <p:cNvPr id="62" name="Google Shape;62;p6"/>
          <p:cNvSpPr>
            <a:spLocks noGrp="1"/>
          </p:cNvSpPr>
          <p:nvPr>
            <p:ph type="pic" idx="4"/>
          </p:nvPr>
        </p:nvSpPr>
        <p:spPr>
          <a:xfrm>
            <a:off x="5660012" y="1071222"/>
            <a:ext cx="2371638" cy="4715555"/>
          </a:xfrm>
          <a:prstGeom prst="rect">
            <a:avLst/>
          </a:prstGeom>
          <a:solidFill>
            <a:srgbClr val="F2F2F2"/>
          </a:solidFill>
          <a:ln>
            <a:noFill/>
          </a:ln>
        </p:spPr>
      </p:sp>
      <p:pic>
        <p:nvPicPr>
          <p:cNvPr id="63" name="Google Shape;63;p6"/>
          <p:cNvPicPr preferRelativeResize="0"/>
          <p:nvPr/>
        </p:nvPicPr>
        <p:blipFill rotWithShape="1">
          <a:blip r:embed="rId4">
            <a:alphaModFix/>
          </a:blip>
          <a:srcRect/>
          <a:stretch/>
        </p:blipFill>
        <p:spPr>
          <a:xfrm>
            <a:off x="10643572" y="363559"/>
            <a:ext cx="1159499" cy="249238"/>
          </a:xfrm>
          <a:prstGeom prst="rect">
            <a:avLst/>
          </a:prstGeom>
          <a:noFill/>
          <a:ln>
            <a:noFill/>
          </a:ln>
        </p:spPr>
      </p:pic>
      <p:pic>
        <p:nvPicPr>
          <p:cNvPr id="64" name="Google Shape;64;p6"/>
          <p:cNvPicPr preferRelativeResize="0"/>
          <p:nvPr/>
        </p:nvPicPr>
        <p:blipFill rotWithShape="1">
          <a:blip r:embed="rId5">
            <a:alphaModFix/>
          </a:blip>
          <a:srcRect/>
          <a:stretch/>
        </p:blipFill>
        <p:spPr>
          <a:xfrm>
            <a:off x="7259664" y="297273"/>
            <a:ext cx="142874" cy="147977"/>
          </a:xfrm>
          <a:prstGeom prst="rect">
            <a:avLst/>
          </a:prstGeom>
          <a:noFill/>
          <a:ln>
            <a:noFill/>
          </a:ln>
        </p:spPr>
      </p:pic>
      <p:pic>
        <p:nvPicPr>
          <p:cNvPr id="65" name="Google Shape;65;p6"/>
          <p:cNvPicPr preferRelativeResize="0"/>
          <p:nvPr/>
        </p:nvPicPr>
        <p:blipFill rotWithShape="1">
          <a:blip r:embed="rId6">
            <a:alphaModFix/>
          </a:blip>
          <a:srcRect/>
          <a:stretch/>
        </p:blipFill>
        <p:spPr>
          <a:xfrm>
            <a:off x="1150856" y="742633"/>
            <a:ext cx="372495" cy="214312"/>
          </a:xfrm>
          <a:prstGeom prst="rect">
            <a:avLst/>
          </a:prstGeom>
          <a:noFill/>
          <a:ln>
            <a:noFill/>
          </a:ln>
        </p:spPr>
      </p:pic>
      <p:pic>
        <p:nvPicPr>
          <p:cNvPr id="66" name="Google Shape;66;p6"/>
          <p:cNvPicPr preferRelativeResize="0"/>
          <p:nvPr/>
        </p:nvPicPr>
        <p:blipFill rotWithShape="1">
          <a:blip r:embed="rId7">
            <a:alphaModFix/>
          </a:blip>
          <a:srcRect/>
          <a:stretch/>
        </p:blipFill>
        <p:spPr>
          <a:xfrm>
            <a:off x="451086" y="278144"/>
            <a:ext cx="193902" cy="188799"/>
          </a:xfrm>
          <a:prstGeom prst="rect">
            <a:avLst/>
          </a:prstGeom>
          <a:noFill/>
          <a:ln>
            <a:noFill/>
          </a:ln>
        </p:spPr>
      </p:pic>
      <p:pic>
        <p:nvPicPr>
          <p:cNvPr id="67" name="Google Shape;67;p6"/>
          <p:cNvPicPr preferRelativeResize="0"/>
          <p:nvPr/>
        </p:nvPicPr>
        <p:blipFill rotWithShape="1">
          <a:blip r:embed="rId8">
            <a:alphaModFix/>
          </a:blip>
          <a:srcRect/>
          <a:stretch/>
        </p:blipFill>
        <p:spPr>
          <a:xfrm>
            <a:off x="4018208" y="5483169"/>
            <a:ext cx="428625" cy="304800"/>
          </a:xfrm>
          <a:prstGeom prst="rect">
            <a:avLst/>
          </a:prstGeom>
          <a:noFill/>
          <a:ln>
            <a:noFill/>
          </a:ln>
        </p:spPr>
      </p:pic>
      <p:pic>
        <p:nvPicPr>
          <p:cNvPr id="68" name="Google Shape;68;p6"/>
          <p:cNvPicPr preferRelativeResize="0"/>
          <p:nvPr/>
        </p:nvPicPr>
        <p:blipFill rotWithShape="1">
          <a:blip r:embed="rId9">
            <a:alphaModFix/>
          </a:blip>
          <a:srcRect/>
          <a:stretch/>
        </p:blipFill>
        <p:spPr>
          <a:xfrm>
            <a:off x="2036684" y="211570"/>
            <a:ext cx="142875" cy="4286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_PPTMON slide">
  <p:cSld name="5_PPTMON slide">
    <p:spTree>
      <p:nvGrpSpPr>
        <p:cNvPr id="1" name="Shape 69"/>
        <p:cNvGrpSpPr/>
        <p:nvPr/>
      </p:nvGrpSpPr>
      <p:grpSpPr>
        <a:xfrm>
          <a:off x="0" y="0"/>
          <a:ext cx="0" cy="0"/>
          <a:chOff x="0" y="0"/>
          <a:chExt cx="0" cy="0"/>
        </a:xfrm>
      </p:grpSpPr>
      <p:pic>
        <p:nvPicPr>
          <p:cNvPr id="70" name="Google Shape;70;p7">
            <a:hlinkClick r:id="rId2"/>
          </p:cNvPr>
          <p:cNvPicPr preferRelativeResize="0"/>
          <p:nvPr/>
        </p:nvPicPr>
        <p:blipFill rotWithShape="1">
          <a:blip r:embed="rId3">
            <a:alphaModFix/>
          </a:blip>
          <a:srcRect/>
          <a:stretch/>
        </p:blipFill>
        <p:spPr>
          <a:xfrm>
            <a:off x="5647236" y="7063924"/>
            <a:ext cx="2471738" cy="190500"/>
          </a:xfrm>
          <a:prstGeom prst="rect">
            <a:avLst/>
          </a:prstGeom>
          <a:noFill/>
          <a:ln>
            <a:noFill/>
          </a:ln>
        </p:spPr>
      </p:pic>
      <p:sp>
        <p:nvSpPr>
          <p:cNvPr id="71" name="Google Shape;71;p7"/>
          <p:cNvSpPr txBox="1"/>
          <p:nvPr/>
        </p:nvSpPr>
        <p:spPr>
          <a:xfrm>
            <a:off x="4073025" y="7063924"/>
            <a:ext cx="269063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hlink"/>
                </a:solidFill>
                <a:latin typeface="Arial"/>
                <a:ea typeface="Arial"/>
                <a:cs typeface="Arial"/>
                <a:sym typeface="Arial"/>
                <a:hlinkClick r:id="rId2"/>
              </a:rPr>
              <a:t>Presentation template by</a:t>
            </a:r>
            <a:endParaRPr sz="1000" u="none">
              <a:solidFill>
                <a:schemeClr val="dk1"/>
              </a:solidFill>
              <a:latin typeface="Arial"/>
              <a:ea typeface="Arial"/>
              <a:cs typeface="Arial"/>
              <a:sym typeface="Arial"/>
            </a:endParaRPr>
          </a:p>
        </p:txBody>
      </p:sp>
      <p:sp>
        <p:nvSpPr>
          <p:cNvPr id="72" name="Google Shape;72;p7"/>
          <p:cNvSpPr/>
          <p:nvPr/>
        </p:nvSpPr>
        <p:spPr>
          <a:xfrm>
            <a:off x="-2" y="0"/>
            <a:ext cx="12192000" cy="3004076"/>
          </a:xfrm>
          <a:prstGeom prst="rect">
            <a:avLst/>
          </a:prstGeom>
          <a:solidFill>
            <a:srgbClr val="97F9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 name="Google Shape;73;p7"/>
          <p:cNvSpPr>
            <a:spLocks noGrp="1"/>
          </p:cNvSpPr>
          <p:nvPr>
            <p:ph type="pic" idx="2"/>
          </p:nvPr>
        </p:nvSpPr>
        <p:spPr>
          <a:xfrm>
            <a:off x="3735528" y="1906692"/>
            <a:ext cx="2193515" cy="2194768"/>
          </a:xfrm>
          <a:prstGeom prst="ellipse">
            <a:avLst/>
          </a:prstGeom>
          <a:solidFill>
            <a:srgbClr val="F2F2F2"/>
          </a:solidFill>
          <a:ln>
            <a:noFill/>
          </a:ln>
        </p:spPr>
      </p:sp>
      <p:sp>
        <p:nvSpPr>
          <p:cNvPr id="74" name="Google Shape;74;p7"/>
          <p:cNvSpPr>
            <a:spLocks noGrp="1"/>
          </p:cNvSpPr>
          <p:nvPr>
            <p:ph type="pic" idx="3"/>
          </p:nvPr>
        </p:nvSpPr>
        <p:spPr>
          <a:xfrm>
            <a:off x="6262958" y="1906692"/>
            <a:ext cx="2193515" cy="2194768"/>
          </a:xfrm>
          <a:prstGeom prst="ellipse">
            <a:avLst/>
          </a:prstGeom>
          <a:solidFill>
            <a:srgbClr val="F2F2F2"/>
          </a:solidFill>
          <a:ln>
            <a:noFill/>
          </a:ln>
        </p:spPr>
      </p:sp>
      <p:sp>
        <p:nvSpPr>
          <p:cNvPr id="75" name="Google Shape;75;p7"/>
          <p:cNvSpPr>
            <a:spLocks noGrp="1"/>
          </p:cNvSpPr>
          <p:nvPr>
            <p:ph type="pic" idx="4"/>
          </p:nvPr>
        </p:nvSpPr>
        <p:spPr>
          <a:xfrm>
            <a:off x="8790387" y="1906692"/>
            <a:ext cx="2193515" cy="2194768"/>
          </a:xfrm>
          <a:prstGeom prst="ellipse">
            <a:avLst/>
          </a:prstGeom>
          <a:solidFill>
            <a:srgbClr val="F2F2F2"/>
          </a:solidFill>
          <a:ln>
            <a:noFill/>
          </a:ln>
        </p:spPr>
      </p:sp>
      <p:sp>
        <p:nvSpPr>
          <p:cNvPr id="76" name="Google Shape;76;p7"/>
          <p:cNvSpPr>
            <a:spLocks noGrp="1"/>
          </p:cNvSpPr>
          <p:nvPr>
            <p:ph type="pic" idx="5"/>
          </p:nvPr>
        </p:nvSpPr>
        <p:spPr>
          <a:xfrm>
            <a:off x="1208098" y="1906692"/>
            <a:ext cx="2193515" cy="2194768"/>
          </a:xfrm>
          <a:prstGeom prst="ellipse">
            <a:avLst/>
          </a:prstGeom>
          <a:solidFill>
            <a:srgbClr val="F2F2F2"/>
          </a:solidFill>
          <a:ln>
            <a:noFill/>
          </a:ln>
        </p:spPr>
      </p:sp>
      <p:pic>
        <p:nvPicPr>
          <p:cNvPr id="77" name="Google Shape;77;p7"/>
          <p:cNvPicPr preferRelativeResize="0"/>
          <p:nvPr/>
        </p:nvPicPr>
        <p:blipFill rotWithShape="1">
          <a:blip r:embed="rId4">
            <a:alphaModFix/>
          </a:blip>
          <a:srcRect/>
          <a:stretch/>
        </p:blipFill>
        <p:spPr>
          <a:xfrm>
            <a:off x="11491301" y="1353076"/>
            <a:ext cx="336776" cy="224517"/>
          </a:xfrm>
          <a:prstGeom prst="rect">
            <a:avLst/>
          </a:prstGeom>
          <a:noFill/>
          <a:ln>
            <a:noFill/>
          </a:ln>
        </p:spPr>
      </p:pic>
      <p:pic>
        <p:nvPicPr>
          <p:cNvPr id="78" name="Google Shape;78;p7"/>
          <p:cNvPicPr preferRelativeResize="0"/>
          <p:nvPr/>
        </p:nvPicPr>
        <p:blipFill rotWithShape="1">
          <a:blip r:embed="rId5">
            <a:alphaModFix/>
          </a:blip>
          <a:srcRect/>
          <a:stretch/>
        </p:blipFill>
        <p:spPr>
          <a:xfrm>
            <a:off x="10778923" y="1152228"/>
            <a:ext cx="244928" cy="234723"/>
          </a:xfrm>
          <a:prstGeom prst="rect">
            <a:avLst/>
          </a:prstGeom>
          <a:noFill/>
          <a:ln>
            <a:noFill/>
          </a:ln>
        </p:spPr>
      </p:pic>
      <p:pic>
        <p:nvPicPr>
          <p:cNvPr id="79" name="Google Shape;79;p7"/>
          <p:cNvPicPr preferRelativeResize="0"/>
          <p:nvPr/>
        </p:nvPicPr>
        <p:blipFill rotWithShape="1">
          <a:blip r:embed="rId6">
            <a:alphaModFix/>
          </a:blip>
          <a:srcRect/>
          <a:stretch/>
        </p:blipFill>
        <p:spPr>
          <a:xfrm>
            <a:off x="10842174" y="378279"/>
            <a:ext cx="142874" cy="147977"/>
          </a:xfrm>
          <a:prstGeom prst="rect">
            <a:avLst/>
          </a:prstGeom>
          <a:noFill/>
          <a:ln>
            <a:noFill/>
          </a:ln>
        </p:spPr>
      </p:pic>
      <p:pic>
        <p:nvPicPr>
          <p:cNvPr id="80" name="Google Shape;80;p7"/>
          <p:cNvPicPr preferRelativeResize="0"/>
          <p:nvPr/>
        </p:nvPicPr>
        <p:blipFill rotWithShape="1">
          <a:blip r:embed="rId7">
            <a:alphaModFix/>
          </a:blip>
          <a:srcRect/>
          <a:stretch/>
        </p:blipFill>
        <p:spPr>
          <a:xfrm>
            <a:off x="1206952" y="311944"/>
            <a:ext cx="372495" cy="214312"/>
          </a:xfrm>
          <a:prstGeom prst="rect">
            <a:avLst/>
          </a:prstGeom>
          <a:noFill/>
          <a:ln>
            <a:noFill/>
          </a:ln>
        </p:spPr>
      </p:pic>
      <p:pic>
        <p:nvPicPr>
          <p:cNvPr id="81" name="Google Shape;81;p7"/>
          <p:cNvPicPr preferRelativeResize="0"/>
          <p:nvPr/>
        </p:nvPicPr>
        <p:blipFill rotWithShape="1">
          <a:blip r:embed="rId8">
            <a:alphaModFix/>
          </a:blip>
          <a:srcRect/>
          <a:stretch/>
        </p:blipFill>
        <p:spPr>
          <a:xfrm>
            <a:off x="355509" y="773772"/>
            <a:ext cx="193902" cy="188799"/>
          </a:xfrm>
          <a:prstGeom prst="rect">
            <a:avLst/>
          </a:prstGeom>
          <a:noFill/>
          <a:ln>
            <a:noFill/>
          </a:ln>
        </p:spPr>
      </p:pic>
      <p:pic>
        <p:nvPicPr>
          <p:cNvPr id="82" name="Google Shape;82;p7"/>
          <p:cNvPicPr preferRelativeResize="0"/>
          <p:nvPr/>
        </p:nvPicPr>
        <p:blipFill rotWithShape="1">
          <a:blip r:embed="rId9">
            <a:alphaModFix/>
          </a:blip>
          <a:srcRect/>
          <a:stretch/>
        </p:blipFill>
        <p:spPr>
          <a:xfrm>
            <a:off x="2727727" y="382908"/>
            <a:ext cx="142875" cy="4286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_PPTMON slide">
  <p:cSld name="6_PPTMON slide">
    <p:spTree>
      <p:nvGrpSpPr>
        <p:cNvPr id="1" name="Shape 83"/>
        <p:cNvGrpSpPr/>
        <p:nvPr/>
      </p:nvGrpSpPr>
      <p:grpSpPr>
        <a:xfrm>
          <a:off x="0" y="0"/>
          <a:ext cx="0" cy="0"/>
          <a:chOff x="0" y="0"/>
          <a:chExt cx="0" cy="0"/>
        </a:xfrm>
      </p:grpSpPr>
      <p:pic>
        <p:nvPicPr>
          <p:cNvPr id="84" name="Google Shape;84;p8">
            <a:hlinkClick r:id="rId2"/>
          </p:cNvPr>
          <p:cNvPicPr preferRelativeResize="0"/>
          <p:nvPr/>
        </p:nvPicPr>
        <p:blipFill rotWithShape="1">
          <a:blip r:embed="rId3">
            <a:alphaModFix/>
          </a:blip>
          <a:srcRect/>
          <a:stretch/>
        </p:blipFill>
        <p:spPr>
          <a:xfrm>
            <a:off x="5647236" y="7063924"/>
            <a:ext cx="2471738" cy="190500"/>
          </a:xfrm>
          <a:prstGeom prst="rect">
            <a:avLst/>
          </a:prstGeom>
          <a:noFill/>
          <a:ln>
            <a:noFill/>
          </a:ln>
        </p:spPr>
      </p:pic>
      <p:sp>
        <p:nvSpPr>
          <p:cNvPr id="85" name="Google Shape;85;p8"/>
          <p:cNvSpPr txBox="1"/>
          <p:nvPr/>
        </p:nvSpPr>
        <p:spPr>
          <a:xfrm>
            <a:off x="4073025" y="7063924"/>
            <a:ext cx="269063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hlink"/>
                </a:solidFill>
                <a:latin typeface="Arial"/>
                <a:ea typeface="Arial"/>
                <a:cs typeface="Arial"/>
                <a:sym typeface="Arial"/>
                <a:hlinkClick r:id="rId2"/>
              </a:rPr>
              <a:t>Presentation template by</a:t>
            </a:r>
            <a:endParaRPr sz="1000" u="none">
              <a:solidFill>
                <a:schemeClr val="dk1"/>
              </a:solidFill>
              <a:latin typeface="Arial"/>
              <a:ea typeface="Arial"/>
              <a:cs typeface="Arial"/>
              <a:sym typeface="Arial"/>
            </a:endParaRPr>
          </a:p>
        </p:txBody>
      </p:sp>
      <p:sp>
        <p:nvSpPr>
          <p:cNvPr id="86" name="Google Shape;86;p8"/>
          <p:cNvSpPr>
            <a:spLocks noGrp="1"/>
          </p:cNvSpPr>
          <p:nvPr>
            <p:ph type="pic" idx="2"/>
          </p:nvPr>
        </p:nvSpPr>
        <p:spPr>
          <a:xfrm>
            <a:off x="493486" y="1471384"/>
            <a:ext cx="11205028" cy="2935509"/>
          </a:xfrm>
          <a:prstGeom prst="rect">
            <a:avLst/>
          </a:prstGeom>
          <a:solidFill>
            <a:srgbClr val="F2F2F2"/>
          </a:solidFill>
          <a:ln>
            <a:noFill/>
          </a:ln>
        </p:spPr>
      </p:sp>
      <p:pic>
        <p:nvPicPr>
          <p:cNvPr id="87" name="Google Shape;87;p8"/>
          <p:cNvPicPr preferRelativeResize="0"/>
          <p:nvPr/>
        </p:nvPicPr>
        <p:blipFill rotWithShape="1">
          <a:blip r:embed="rId4">
            <a:alphaModFix/>
          </a:blip>
          <a:srcRect/>
          <a:stretch/>
        </p:blipFill>
        <p:spPr>
          <a:xfrm>
            <a:off x="11668103" y="699274"/>
            <a:ext cx="336776" cy="224517"/>
          </a:xfrm>
          <a:prstGeom prst="rect">
            <a:avLst/>
          </a:prstGeom>
          <a:noFill/>
          <a:ln>
            <a:noFill/>
          </a:ln>
        </p:spPr>
      </p:pic>
      <p:pic>
        <p:nvPicPr>
          <p:cNvPr id="88" name="Google Shape;88;p8"/>
          <p:cNvPicPr preferRelativeResize="0"/>
          <p:nvPr/>
        </p:nvPicPr>
        <p:blipFill rotWithShape="1">
          <a:blip r:embed="rId5">
            <a:alphaModFix/>
          </a:blip>
          <a:srcRect/>
          <a:stretch/>
        </p:blipFill>
        <p:spPr>
          <a:xfrm>
            <a:off x="11591563" y="382908"/>
            <a:ext cx="244928" cy="234723"/>
          </a:xfrm>
          <a:prstGeom prst="rect">
            <a:avLst/>
          </a:prstGeom>
          <a:noFill/>
          <a:ln>
            <a:noFill/>
          </a:ln>
        </p:spPr>
      </p:pic>
      <p:pic>
        <p:nvPicPr>
          <p:cNvPr id="89" name="Google Shape;89;p8"/>
          <p:cNvPicPr preferRelativeResize="0"/>
          <p:nvPr/>
        </p:nvPicPr>
        <p:blipFill rotWithShape="1">
          <a:blip r:embed="rId6">
            <a:alphaModFix/>
          </a:blip>
          <a:srcRect/>
          <a:stretch/>
        </p:blipFill>
        <p:spPr>
          <a:xfrm>
            <a:off x="11197614" y="90426"/>
            <a:ext cx="142874" cy="147977"/>
          </a:xfrm>
          <a:prstGeom prst="rect">
            <a:avLst/>
          </a:prstGeom>
          <a:noFill/>
          <a:ln>
            <a:noFill/>
          </a:ln>
        </p:spPr>
      </p:pic>
      <p:pic>
        <p:nvPicPr>
          <p:cNvPr id="90" name="Google Shape;90;p8"/>
          <p:cNvPicPr preferRelativeResize="0"/>
          <p:nvPr/>
        </p:nvPicPr>
        <p:blipFill rotWithShape="1">
          <a:blip r:embed="rId7">
            <a:alphaModFix/>
          </a:blip>
          <a:srcRect/>
          <a:stretch/>
        </p:blipFill>
        <p:spPr>
          <a:xfrm rot="5627302">
            <a:off x="1360479" y="176191"/>
            <a:ext cx="372495" cy="214312"/>
          </a:xfrm>
          <a:prstGeom prst="rect">
            <a:avLst/>
          </a:prstGeom>
          <a:noFill/>
          <a:ln>
            <a:noFill/>
          </a:ln>
        </p:spPr>
      </p:pic>
      <p:pic>
        <p:nvPicPr>
          <p:cNvPr id="91" name="Google Shape;91;p8"/>
          <p:cNvPicPr preferRelativeResize="0"/>
          <p:nvPr/>
        </p:nvPicPr>
        <p:blipFill rotWithShape="1">
          <a:blip r:embed="rId8">
            <a:alphaModFix/>
          </a:blip>
          <a:srcRect/>
          <a:stretch/>
        </p:blipFill>
        <p:spPr>
          <a:xfrm>
            <a:off x="519848" y="164414"/>
            <a:ext cx="193902" cy="188799"/>
          </a:xfrm>
          <a:prstGeom prst="rect">
            <a:avLst/>
          </a:prstGeom>
          <a:noFill/>
          <a:ln>
            <a:noFill/>
          </a:ln>
        </p:spPr>
      </p:pic>
      <p:pic>
        <p:nvPicPr>
          <p:cNvPr id="92" name="Google Shape;92;p8"/>
          <p:cNvPicPr preferRelativeResize="0"/>
          <p:nvPr/>
        </p:nvPicPr>
        <p:blipFill rotWithShape="1">
          <a:blip r:embed="rId9">
            <a:alphaModFix/>
          </a:blip>
          <a:srcRect/>
          <a:stretch/>
        </p:blipFill>
        <p:spPr>
          <a:xfrm rot="-2527421">
            <a:off x="284071" y="510638"/>
            <a:ext cx="142875" cy="4286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9_PPTMON slide">
  <p:cSld name="9_PPTMON slide">
    <p:spTree>
      <p:nvGrpSpPr>
        <p:cNvPr id="1" name="Shape 93"/>
        <p:cNvGrpSpPr/>
        <p:nvPr/>
      </p:nvGrpSpPr>
      <p:grpSpPr>
        <a:xfrm>
          <a:off x="0" y="0"/>
          <a:ext cx="0" cy="0"/>
          <a:chOff x="0" y="0"/>
          <a:chExt cx="0" cy="0"/>
        </a:xfrm>
      </p:grpSpPr>
      <p:pic>
        <p:nvPicPr>
          <p:cNvPr id="94" name="Google Shape;94;p9">
            <a:hlinkClick r:id="rId2"/>
          </p:cNvPr>
          <p:cNvPicPr preferRelativeResize="0"/>
          <p:nvPr/>
        </p:nvPicPr>
        <p:blipFill rotWithShape="1">
          <a:blip r:embed="rId3">
            <a:alphaModFix/>
          </a:blip>
          <a:srcRect/>
          <a:stretch/>
        </p:blipFill>
        <p:spPr>
          <a:xfrm>
            <a:off x="5647236" y="7063924"/>
            <a:ext cx="2471738" cy="190500"/>
          </a:xfrm>
          <a:prstGeom prst="rect">
            <a:avLst/>
          </a:prstGeom>
          <a:noFill/>
          <a:ln>
            <a:noFill/>
          </a:ln>
        </p:spPr>
      </p:pic>
      <p:sp>
        <p:nvSpPr>
          <p:cNvPr id="95" name="Google Shape;95;p9"/>
          <p:cNvSpPr txBox="1"/>
          <p:nvPr/>
        </p:nvSpPr>
        <p:spPr>
          <a:xfrm>
            <a:off x="4073025" y="7063924"/>
            <a:ext cx="269063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hlink"/>
                </a:solidFill>
                <a:latin typeface="Arial"/>
                <a:ea typeface="Arial"/>
                <a:cs typeface="Arial"/>
                <a:sym typeface="Arial"/>
                <a:hlinkClick r:id="rId2"/>
              </a:rPr>
              <a:t>Presentation template by</a:t>
            </a:r>
            <a:endParaRPr sz="1000" u="none">
              <a:solidFill>
                <a:schemeClr val="dk1"/>
              </a:solidFill>
              <a:latin typeface="Arial"/>
              <a:ea typeface="Arial"/>
              <a:cs typeface="Arial"/>
              <a:sym typeface="Arial"/>
            </a:endParaRPr>
          </a:p>
        </p:txBody>
      </p:sp>
      <p:pic>
        <p:nvPicPr>
          <p:cNvPr id="96" name="Google Shape;96;p9"/>
          <p:cNvPicPr preferRelativeResize="0"/>
          <p:nvPr/>
        </p:nvPicPr>
        <p:blipFill rotWithShape="1">
          <a:blip r:embed="rId4">
            <a:alphaModFix/>
          </a:blip>
          <a:srcRect/>
          <a:stretch/>
        </p:blipFill>
        <p:spPr>
          <a:xfrm>
            <a:off x="11647240" y="6268767"/>
            <a:ext cx="336776" cy="224517"/>
          </a:xfrm>
          <a:prstGeom prst="rect">
            <a:avLst/>
          </a:prstGeom>
          <a:noFill/>
          <a:ln>
            <a:noFill/>
          </a:ln>
        </p:spPr>
      </p:pic>
      <p:pic>
        <p:nvPicPr>
          <p:cNvPr id="97" name="Google Shape;97;p9"/>
          <p:cNvPicPr preferRelativeResize="0"/>
          <p:nvPr/>
        </p:nvPicPr>
        <p:blipFill rotWithShape="1">
          <a:blip r:embed="rId5">
            <a:alphaModFix/>
          </a:blip>
          <a:srcRect/>
          <a:stretch/>
        </p:blipFill>
        <p:spPr>
          <a:xfrm>
            <a:off x="357209" y="5931828"/>
            <a:ext cx="428625" cy="304800"/>
          </a:xfrm>
          <a:prstGeom prst="rect">
            <a:avLst/>
          </a:prstGeom>
          <a:noFill/>
          <a:ln>
            <a:noFill/>
          </a:ln>
        </p:spPr>
      </p:pic>
      <p:pic>
        <p:nvPicPr>
          <p:cNvPr id="98" name="Google Shape;98;p9"/>
          <p:cNvPicPr preferRelativeResize="0"/>
          <p:nvPr/>
        </p:nvPicPr>
        <p:blipFill rotWithShape="1">
          <a:blip r:embed="rId6">
            <a:alphaModFix/>
          </a:blip>
          <a:srcRect/>
          <a:stretch/>
        </p:blipFill>
        <p:spPr>
          <a:xfrm>
            <a:off x="119084" y="6460809"/>
            <a:ext cx="666750" cy="323850"/>
          </a:xfrm>
          <a:prstGeom prst="rect">
            <a:avLst/>
          </a:prstGeom>
          <a:noFill/>
          <a:ln>
            <a:noFill/>
          </a:ln>
        </p:spPr>
      </p:pic>
      <p:pic>
        <p:nvPicPr>
          <p:cNvPr id="99" name="Google Shape;99;p9"/>
          <p:cNvPicPr preferRelativeResize="0"/>
          <p:nvPr/>
        </p:nvPicPr>
        <p:blipFill rotWithShape="1">
          <a:blip r:embed="rId7">
            <a:alphaModFix/>
          </a:blip>
          <a:srcRect/>
          <a:stretch/>
        </p:blipFill>
        <p:spPr>
          <a:xfrm flipH="1">
            <a:off x="1052623" y="813738"/>
            <a:ext cx="336776" cy="224517"/>
          </a:xfrm>
          <a:prstGeom prst="rect">
            <a:avLst/>
          </a:prstGeom>
          <a:noFill/>
          <a:ln>
            <a:noFill/>
          </a:ln>
        </p:spPr>
      </p:pic>
      <p:pic>
        <p:nvPicPr>
          <p:cNvPr id="100" name="Google Shape;100;p9"/>
          <p:cNvPicPr preferRelativeResize="0"/>
          <p:nvPr/>
        </p:nvPicPr>
        <p:blipFill rotWithShape="1">
          <a:blip r:embed="rId8">
            <a:alphaModFix/>
          </a:blip>
          <a:srcRect/>
          <a:stretch/>
        </p:blipFill>
        <p:spPr>
          <a:xfrm flipH="1">
            <a:off x="278969" y="526256"/>
            <a:ext cx="244928" cy="234723"/>
          </a:xfrm>
          <a:prstGeom prst="rect">
            <a:avLst/>
          </a:prstGeom>
          <a:noFill/>
          <a:ln>
            <a:noFill/>
          </a:ln>
        </p:spPr>
      </p:pic>
      <p:pic>
        <p:nvPicPr>
          <p:cNvPr id="101" name="Google Shape;101;p9"/>
          <p:cNvPicPr preferRelativeResize="0"/>
          <p:nvPr/>
        </p:nvPicPr>
        <p:blipFill rotWithShape="1">
          <a:blip r:embed="rId9">
            <a:alphaModFix/>
          </a:blip>
          <a:srcRect/>
          <a:stretch/>
        </p:blipFill>
        <p:spPr>
          <a:xfrm flipH="1">
            <a:off x="1672177" y="406400"/>
            <a:ext cx="142874" cy="147977"/>
          </a:xfrm>
          <a:prstGeom prst="rect">
            <a:avLst/>
          </a:prstGeom>
          <a:noFill/>
          <a:ln>
            <a:noFill/>
          </a:ln>
        </p:spPr>
      </p:pic>
      <p:pic>
        <p:nvPicPr>
          <p:cNvPr id="102" name="Google Shape;102;p9"/>
          <p:cNvPicPr preferRelativeResize="0"/>
          <p:nvPr/>
        </p:nvPicPr>
        <p:blipFill rotWithShape="1">
          <a:blip r:embed="rId10">
            <a:alphaModFix/>
          </a:blip>
          <a:srcRect/>
          <a:stretch/>
        </p:blipFill>
        <p:spPr>
          <a:xfrm flipH="1">
            <a:off x="10933977" y="311944"/>
            <a:ext cx="372495" cy="214312"/>
          </a:xfrm>
          <a:prstGeom prst="rect">
            <a:avLst/>
          </a:prstGeom>
          <a:noFill/>
          <a:ln>
            <a:noFill/>
          </a:ln>
        </p:spPr>
      </p:pic>
      <p:pic>
        <p:nvPicPr>
          <p:cNvPr id="103" name="Google Shape;103;p9"/>
          <p:cNvPicPr preferRelativeResize="0"/>
          <p:nvPr/>
        </p:nvPicPr>
        <p:blipFill rotWithShape="1">
          <a:blip r:embed="rId11">
            <a:alphaModFix/>
          </a:blip>
          <a:srcRect/>
          <a:stretch/>
        </p:blipFill>
        <p:spPr>
          <a:xfrm flipH="1">
            <a:off x="11634175" y="773772"/>
            <a:ext cx="193902" cy="188799"/>
          </a:xfrm>
          <a:prstGeom prst="rect">
            <a:avLst/>
          </a:prstGeom>
          <a:noFill/>
          <a:ln>
            <a:noFill/>
          </a:ln>
        </p:spPr>
      </p:pic>
      <p:pic>
        <p:nvPicPr>
          <p:cNvPr id="104" name="Google Shape;104;p9"/>
          <p:cNvPicPr preferRelativeResize="0"/>
          <p:nvPr/>
        </p:nvPicPr>
        <p:blipFill rotWithShape="1">
          <a:blip r:embed="rId12">
            <a:alphaModFix/>
          </a:blip>
          <a:srcRect/>
          <a:stretch/>
        </p:blipFill>
        <p:spPr>
          <a:xfrm flipH="1">
            <a:off x="10265484" y="345147"/>
            <a:ext cx="142875" cy="4286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_PPTMON slide">
  <p:cSld name="7_PPTMON slide">
    <p:spTree>
      <p:nvGrpSpPr>
        <p:cNvPr id="1" name="Shape 105"/>
        <p:cNvGrpSpPr/>
        <p:nvPr/>
      </p:nvGrpSpPr>
      <p:grpSpPr>
        <a:xfrm>
          <a:off x="0" y="0"/>
          <a:ext cx="0" cy="0"/>
          <a:chOff x="0" y="0"/>
          <a:chExt cx="0" cy="0"/>
        </a:xfrm>
      </p:grpSpPr>
      <p:pic>
        <p:nvPicPr>
          <p:cNvPr id="106" name="Google Shape;106;p10">
            <a:hlinkClick r:id="rId2"/>
          </p:cNvPr>
          <p:cNvPicPr preferRelativeResize="0"/>
          <p:nvPr/>
        </p:nvPicPr>
        <p:blipFill rotWithShape="1">
          <a:blip r:embed="rId3">
            <a:alphaModFix/>
          </a:blip>
          <a:srcRect/>
          <a:stretch/>
        </p:blipFill>
        <p:spPr>
          <a:xfrm>
            <a:off x="5647236" y="7063924"/>
            <a:ext cx="2471738" cy="190500"/>
          </a:xfrm>
          <a:prstGeom prst="rect">
            <a:avLst/>
          </a:prstGeom>
          <a:noFill/>
          <a:ln>
            <a:noFill/>
          </a:ln>
        </p:spPr>
      </p:pic>
      <p:sp>
        <p:nvSpPr>
          <p:cNvPr id="107" name="Google Shape;107;p10"/>
          <p:cNvSpPr txBox="1"/>
          <p:nvPr/>
        </p:nvSpPr>
        <p:spPr>
          <a:xfrm>
            <a:off x="4073025" y="7063924"/>
            <a:ext cx="269063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hlink"/>
                </a:solidFill>
                <a:latin typeface="Arial"/>
                <a:ea typeface="Arial"/>
                <a:cs typeface="Arial"/>
                <a:sym typeface="Arial"/>
                <a:hlinkClick r:id="rId2"/>
              </a:rPr>
              <a:t>Presentation template by</a:t>
            </a:r>
            <a:endParaRPr sz="1000" u="none">
              <a:solidFill>
                <a:schemeClr val="dk1"/>
              </a:solidFill>
              <a:latin typeface="Arial"/>
              <a:ea typeface="Arial"/>
              <a:cs typeface="Arial"/>
              <a:sym typeface="Arial"/>
            </a:endParaRPr>
          </a:p>
        </p:txBody>
      </p:sp>
      <p:sp>
        <p:nvSpPr>
          <p:cNvPr id="108" name="Google Shape;108;p10"/>
          <p:cNvSpPr/>
          <p:nvPr/>
        </p:nvSpPr>
        <p:spPr>
          <a:xfrm>
            <a:off x="-2" y="3428992"/>
            <a:ext cx="12192000" cy="3429007"/>
          </a:xfrm>
          <a:prstGeom prst="rect">
            <a:avLst/>
          </a:prstGeom>
          <a:solidFill>
            <a:srgbClr val="97F9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10"/>
          <p:cNvSpPr>
            <a:spLocks noGrp="1"/>
          </p:cNvSpPr>
          <p:nvPr>
            <p:ph type="pic" idx="2"/>
          </p:nvPr>
        </p:nvSpPr>
        <p:spPr>
          <a:xfrm>
            <a:off x="493486" y="3428993"/>
            <a:ext cx="11205028" cy="2935509"/>
          </a:xfrm>
          <a:prstGeom prst="rect">
            <a:avLst/>
          </a:prstGeom>
          <a:solidFill>
            <a:srgbClr val="F2F2F2"/>
          </a:solidFill>
          <a:ln>
            <a:noFill/>
          </a:ln>
        </p:spPr>
      </p:sp>
      <p:pic>
        <p:nvPicPr>
          <p:cNvPr id="110" name="Google Shape;110;p10"/>
          <p:cNvPicPr preferRelativeResize="0"/>
          <p:nvPr/>
        </p:nvPicPr>
        <p:blipFill rotWithShape="1">
          <a:blip r:embed="rId4">
            <a:alphaModFix/>
          </a:blip>
          <a:srcRect/>
          <a:stretch/>
        </p:blipFill>
        <p:spPr>
          <a:xfrm>
            <a:off x="10643572" y="363559"/>
            <a:ext cx="1159499" cy="249238"/>
          </a:xfrm>
          <a:prstGeom prst="rect">
            <a:avLst/>
          </a:prstGeom>
          <a:noFill/>
          <a:ln>
            <a:noFill/>
          </a:ln>
        </p:spPr>
      </p:pic>
      <p:pic>
        <p:nvPicPr>
          <p:cNvPr id="111" name="Google Shape;111;p10"/>
          <p:cNvPicPr preferRelativeResize="0"/>
          <p:nvPr/>
        </p:nvPicPr>
        <p:blipFill rotWithShape="1">
          <a:blip r:embed="rId5">
            <a:alphaModFix/>
          </a:blip>
          <a:srcRect/>
          <a:stretch/>
        </p:blipFill>
        <p:spPr>
          <a:xfrm>
            <a:off x="1747756" y="170988"/>
            <a:ext cx="372495" cy="214312"/>
          </a:xfrm>
          <a:prstGeom prst="rect">
            <a:avLst/>
          </a:prstGeom>
          <a:noFill/>
          <a:ln>
            <a:noFill/>
          </a:ln>
        </p:spPr>
      </p:pic>
      <p:pic>
        <p:nvPicPr>
          <p:cNvPr id="112" name="Google Shape;112;p10"/>
          <p:cNvPicPr preferRelativeResize="0"/>
          <p:nvPr/>
        </p:nvPicPr>
        <p:blipFill rotWithShape="1">
          <a:blip r:embed="rId6">
            <a:alphaModFix/>
          </a:blip>
          <a:srcRect/>
          <a:stretch/>
        </p:blipFill>
        <p:spPr>
          <a:xfrm>
            <a:off x="236581" y="174760"/>
            <a:ext cx="193902" cy="188799"/>
          </a:xfrm>
          <a:prstGeom prst="rect">
            <a:avLst/>
          </a:prstGeom>
          <a:noFill/>
          <a:ln>
            <a:noFill/>
          </a:ln>
        </p:spPr>
      </p:pic>
      <p:pic>
        <p:nvPicPr>
          <p:cNvPr id="113" name="Google Shape;113;p10"/>
          <p:cNvPicPr preferRelativeResize="0"/>
          <p:nvPr/>
        </p:nvPicPr>
        <p:blipFill rotWithShape="1">
          <a:blip r:embed="rId7">
            <a:alphaModFix/>
          </a:blip>
          <a:srcRect/>
          <a:stretch/>
        </p:blipFill>
        <p:spPr>
          <a:xfrm rot="2013070">
            <a:off x="262095" y="2624570"/>
            <a:ext cx="142875" cy="4286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pythonhosted.org/comtypes/" TargetMode="External"/><Relationship Id="rId3" Type="http://schemas.openxmlformats.org/officeDocument/2006/relationships/hyperlink" Target="https://docs.python.org/3/library/asyncio.html" TargetMode="External"/><Relationship Id="rId7" Type="http://schemas.openxmlformats.org/officeDocument/2006/relationships/hyperlink" Target="https://vkbottle.readthedocs.io/ru/latest/" TargetMode="Externa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hyperlink" Target="https://python-pptx.readthedocs.io/en/latest/index.html" TargetMode="External"/><Relationship Id="rId11" Type="http://schemas.openxmlformats.org/officeDocument/2006/relationships/hyperlink" Target="https://webznam.ru/blog/fajl_s_rasshireniem_pptx/2019-12-02-1344" TargetMode="External"/><Relationship Id="rId5" Type="http://schemas.openxmlformats.org/officeDocument/2006/relationships/hyperlink" Target="https://pymorphy2.readthedocs.io/en/stable/" TargetMode="External"/><Relationship Id="rId10" Type="http://schemas.openxmlformats.org/officeDocument/2006/relationships/hyperlink" Target="https://pypi.org/project/python-dotenv/" TargetMode="External"/><Relationship Id="rId4" Type="http://schemas.openxmlformats.org/officeDocument/2006/relationships/hyperlink" Target="https://docs.aiogram.dev/en/latest/" TargetMode="External"/><Relationship Id="rId9" Type="http://schemas.openxmlformats.org/officeDocument/2006/relationships/hyperlink" Target="https://github.com/petrovich/pytrovich"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6.emf"/><Relationship Id="rId5" Type="http://schemas.openxmlformats.org/officeDocument/2006/relationships/package" Target="../embeddings/Microsoft_PowerPoint_Presentation1.pptx"/><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8"/>
          <p:cNvSpPr txBox="1"/>
          <p:nvPr/>
        </p:nvSpPr>
        <p:spPr>
          <a:xfrm>
            <a:off x="737086" y="1812181"/>
            <a:ext cx="7565084" cy="1200329"/>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7200" b="1" dirty="0">
                <a:solidFill>
                  <a:srgbClr val="2E3E52"/>
                </a:solidFill>
                <a:latin typeface="Montserrat Black"/>
                <a:ea typeface="Montserrat Black"/>
                <a:cs typeface="Montserrat Black"/>
                <a:sym typeface="Montserrat Black"/>
              </a:rPr>
              <a:t>Botificater</a:t>
            </a:r>
            <a:endParaRPr sz="7200" b="1" i="0" u="none" strike="noStrike" cap="none" dirty="0">
              <a:solidFill>
                <a:srgbClr val="2E3E52"/>
              </a:solidFill>
              <a:latin typeface="Montserrat Black"/>
              <a:ea typeface="Montserrat Black"/>
              <a:cs typeface="Montserrat Black"/>
              <a:sym typeface="Montserrat Black"/>
            </a:endParaRPr>
          </a:p>
        </p:txBody>
      </p:sp>
      <p:sp>
        <p:nvSpPr>
          <p:cNvPr id="193" name="Google Shape;193;p18"/>
          <p:cNvSpPr txBox="1"/>
          <p:nvPr/>
        </p:nvSpPr>
        <p:spPr>
          <a:xfrm>
            <a:off x="737086" y="4945113"/>
            <a:ext cx="2720489" cy="1369565"/>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1800" b="0" i="0" u="none" strike="noStrike" cap="none" dirty="0" err="1">
                <a:solidFill>
                  <a:schemeClr val="dk1"/>
                </a:solidFill>
                <a:latin typeface="Montserrat Black" panose="020B0604020202020204" charset="-52"/>
                <a:ea typeface="Montserrat Black"/>
                <a:cs typeface="Montserrat Black"/>
                <a:sym typeface="Montserrat Black"/>
              </a:rPr>
              <a:t>Балухтин</a:t>
            </a:r>
            <a:r>
              <a:rPr lang="en-US" sz="1800" b="0" i="0" u="none" strike="noStrike" cap="none" dirty="0">
                <a:solidFill>
                  <a:schemeClr val="dk1"/>
                </a:solidFill>
                <a:latin typeface="Montserrat Black" panose="020B0604020202020204" charset="-52"/>
                <a:ea typeface="Montserrat Black"/>
                <a:cs typeface="Montserrat Black"/>
                <a:sym typeface="Montserrat Black"/>
              </a:rPr>
              <a:t> </a:t>
            </a:r>
            <a:r>
              <a:rPr lang="en-US" sz="1800" b="0" i="0" u="none" strike="noStrike" cap="none" dirty="0" err="1">
                <a:solidFill>
                  <a:schemeClr val="dk1"/>
                </a:solidFill>
                <a:latin typeface="Montserrat Black" panose="020B0604020202020204" charset="-52"/>
                <a:ea typeface="Montserrat Black"/>
                <a:cs typeface="Montserrat Black"/>
                <a:sym typeface="Montserrat Black"/>
              </a:rPr>
              <a:t>Владислав</a:t>
            </a:r>
            <a:r>
              <a:rPr lang="en-US" sz="1800" b="0" i="0" u="none" strike="noStrike" cap="none" dirty="0">
                <a:solidFill>
                  <a:schemeClr val="dk1"/>
                </a:solidFill>
                <a:latin typeface="Montserrat Black" panose="020B0604020202020204" charset="-52"/>
                <a:ea typeface="Montserrat Black"/>
                <a:cs typeface="Montserrat Black"/>
                <a:sym typeface="Montserrat Black"/>
              </a:rPr>
              <a:t/>
            </a:r>
            <a:br>
              <a:rPr lang="en-US" sz="1800" b="0" i="0" u="none" strike="noStrike" cap="none" dirty="0">
                <a:solidFill>
                  <a:schemeClr val="dk1"/>
                </a:solidFill>
                <a:latin typeface="Montserrat Black" panose="020B0604020202020204" charset="-52"/>
                <a:ea typeface="Montserrat Black"/>
                <a:cs typeface="Montserrat Black"/>
                <a:sym typeface="Montserrat Black"/>
              </a:rPr>
            </a:br>
            <a:r>
              <a:rPr lang="en-US" sz="1800" dirty="0" err="1">
                <a:solidFill>
                  <a:schemeClr val="dk1"/>
                </a:solidFill>
                <a:latin typeface="Montserrat Black" panose="020B0604020202020204" charset="-52"/>
                <a:ea typeface="Montserrat Black"/>
                <a:cs typeface="Montserrat Black"/>
                <a:sym typeface="Montserrat Black"/>
              </a:rPr>
              <a:t>Глухов</a:t>
            </a:r>
            <a:r>
              <a:rPr lang="en-US" sz="1800" dirty="0">
                <a:solidFill>
                  <a:schemeClr val="dk1"/>
                </a:solidFill>
                <a:latin typeface="Montserrat Black" panose="020B0604020202020204" charset="-52"/>
                <a:ea typeface="Montserrat Black"/>
                <a:cs typeface="Montserrat Black"/>
                <a:sym typeface="Montserrat Black"/>
              </a:rPr>
              <a:t> Андрей</a:t>
            </a:r>
            <a:endParaRPr dirty="0">
              <a:latin typeface="Montserrat Black" panose="020B0604020202020204" charset="-52"/>
            </a:endParaRPr>
          </a:p>
          <a:p>
            <a:pPr lvl="0">
              <a:spcBef>
                <a:spcPts val="600"/>
              </a:spcBef>
            </a:pPr>
            <a:r>
              <a:rPr lang="ru-RU" sz="2000" dirty="0">
                <a:solidFill>
                  <a:schemeClr val="dk1"/>
                </a:solidFill>
                <a:latin typeface="Montserrat Black" panose="020B0604020202020204" charset="-52"/>
                <a:ea typeface="Montserrat Black"/>
                <a:cs typeface="Montserrat Black"/>
                <a:sym typeface="Montserrat Black"/>
              </a:rPr>
              <a:t>Сириус</a:t>
            </a:r>
          </a:p>
          <a:p>
            <a:pPr marL="0" marR="0" lvl="0" indent="0" algn="l" rtl="0">
              <a:spcBef>
                <a:spcPts val="0"/>
              </a:spcBef>
              <a:spcAft>
                <a:spcPts val="0"/>
              </a:spcAft>
              <a:buNone/>
            </a:pPr>
            <a:r>
              <a:rPr lang="en-US" sz="1100" dirty="0" err="1">
                <a:solidFill>
                  <a:schemeClr val="dk1"/>
                </a:solidFill>
                <a:latin typeface="Montserrat Black" panose="020B0604020202020204" charset="-52"/>
                <a:ea typeface="Montserrat Black"/>
                <a:cs typeface="Montserrat Black"/>
                <a:sym typeface="Montserrat Black"/>
              </a:rPr>
              <a:t>Новосибирск</a:t>
            </a:r>
            <a:r>
              <a:rPr lang="en-US" sz="1100" dirty="0">
                <a:solidFill>
                  <a:schemeClr val="dk1"/>
                </a:solidFill>
                <a:latin typeface="Montserrat Black" panose="020B0604020202020204" charset="-52"/>
                <a:ea typeface="Montserrat Black"/>
                <a:cs typeface="Montserrat Black"/>
                <a:sym typeface="Montserrat Black"/>
              </a:rPr>
              <a:t> </a:t>
            </a:r>
            <a:br>
              <a:rPr lang="en-US" sz="1100" dirty="0">
                <a:solidFill>
                  <a:schemeClr val="dk1"/>
                </a:solidFill>
                <a:latin typeface="Montserrat Black" panose="020B0604020202020204" charset="-52"/>
                <a:ea typeface="Montserrat Black"/>
                <a:cs typeface="Montserrat Black"/>
                <a:sym typeface="Montserrat Black"/>
              </a:rPr>
            </a:br>
            <a:r>
              <a:rPr lang="en-US" sz="1100" dirty="0">
                <a:solidFill>
                  <a:schemeClr val="dk1"/>
                </a:solidFill>
                <a:latin typeface="Montserrat Black" panose="020B0604020202020204" charset="-52"/>
                <a:ea typeface="Montserrat Black"/>
                <a:cs typeface="Montserrat Black"/>
                <a:sym typeface="Montserrat Black"/>
              </a:rPr>
              <a:t>202</a:t>
            </a:r>
            <a:r>
              <a:rPr lang="ru-RU" sz="1100" dirty="0">
                <a:solidFill>
                  <a:schemeClr val="dk1"/>
                </a:solidFill>
                <a:latin typeface="Montserrat Black" panose="020B0604020202020204" charset="-52"/>
                <a:ea typeface="Montserrat Black"/>
                <a:cs typeface="Montserrat Black"/>
                <a:sym typeface="Montserrat Black"/>
              </a:rPr>
              <a:t>2</a:t>
            </a:r>
            <a:endParaRPr dirty="0">
              <a:latin typeface="Montserrat Black" panose="020B0604020202020204" charset="-52"/>
            </a:endParaRPr>
          </a:p>
        </p:txBody>
      </p:sp>
      <p:sp>
        <p:nvSpPr>
          <p:cNvPr id="194" name="Google Shape;194;p18"/>
          <p:cNvSpPr/>
          <p:nvPr/>
        </p:nvSpPr>
        <p:spPr>
          <a:xfrm>
            <a:off x="737087" y="3075709"/>
            <a:ext cx="5358913" cy="1112793"/>
          </a:xfrm>
          <a:prstGeom prst="rect">
            <a:avLst/>
          </a:prstGeom>
          <a:solidFill>
            <a:srgbClr val="FF575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3200" dirty="0">
                <a:solidFill>
                  <a:schemeClr val="lt1"/>
                </a:solidFill>
                <a:latin typeface="Montserrat"/>
                <a:ea typeface="Montserrat"/>
                <a:cs typeface="Montserrat"/>
                <a:sym typeface="Montserrat"/>
              </a:rPr>
              <a:t>Оперативная выдача сертификатов</a:t>
            </a:r>
            <a:endParaRPr sz="3200" dirty="0">
              <a:solidFill>
                <a:schemeClr val="lt1"/>
              </a:solidFill>
              <a:latin typeface="Montserrat"/>
              <a:ea typeface="Montserrat"/>
              <a:cs typeface="Montserrat"/>
              <a:sym typeface="Montserrat"/>
            </a:endParaRPr>
          </a:p>
        </p:txBody>
      </p:sp>
      <p:pic>
        <p:nvPicPr>
          <p:cNvPr id="195" name="Google Shape;195;p18"/>
          <p:cNvPicPr preferRelativeResize="0"/>
          <p:nvPr/>
        </p:nvPicPr>
        <p:blipFill rotWithShape="1">
          <a:blip r:embed="rId3">
            <a:alphaModFix/>
          </a:blip>
          <a:srcRect b="3657"/>
          <a:stretch/>
        </p:blipFill>
        <p:spPr>
          <a:xfrm>
            <a:off x="7281949" y="2056942"/>
            <a:ext cx="4910051" cy="4730483"/>
          </a:xfrm>
          <a:prstGeom prst="rect">
            <a:avLst/>
          </a:prstGeom>
          <a:noFill/>
          <a:ln>
            <a:noFill/>
          </a:ln>
        </p:spPr>
      </p:pic>
      <p:sp>
        <p:nvSpPr>
          <p:cNvPr id="196" name="Google Shape;196;p18"/>
          <p:cNvSpPr txBox="1"/>
          <p:nvPr/>
        </p:nvSpPr>
        <p:spPr>
          <a:xfrm>
            <a:off x="6394619" y="0"/>
            <a:ext cx="5797382" cy="1323399"/>
          </a:xfrm>
          <a:prstGeom prst="rect">
            <a:avLst/>
          </a:prstGeom>
          <a:noFill/>
          <a:ln>
            <a:noFill/>
          </a:ln>
        </p:spPr>
        <p:txBody>
          <a:bodyPr spcFirstLastPara="1" wrap="square" lIns="91425" tIns="45700" rIns="91425" bIns="45700" anchor="t" anchorCtr="0">
            <a:spAutoFit/>
          </a:bodyPr>
          <a:lstStyle/>
          <a:p>
            <a:pPr lvl="0" algn="r"/>
            <a:r>
              <a:rPr lang="ru-RU" sz="2000" dirty="0">
                <a:latin typeface="Montserrat" panose="00000500000000000000" pitchFamily="2" charset="-52"/>
              </a:rPr>
              <a:t>РЕГИОНАЛЬНЫЙ ТРЕК (конкурс) Всероссийского конкурса научно-технологических проектов «Большие вызовы» в 2021/2022 учебном году</a:t>
            </a:r>
            <a:endParaRPr lang="ru-RU" sz="2000" dirty="0">
              <a:solidFill>
                <a:srgbClr val="2E3E52"/>
              </a:solidFill>
              <a:latin typeface="Montserrat" panose="00000500000000000000" pitchFamily="2" charset="-52"/>
              <a:ea typeface="Montserrat"/>
              <a:cs typeface="Montserrat"/>
              <a:sym typeface="Montserrat"/>
            </a:endParaRPr>
          </a:p>
        </p:txBody>
      </p:sp>
      <p:cxnSp>
        <p:nvCxnSpPr>
          <p:cNvPr id="197" name="Google Shape;197;p18"/>
          <p:cNvCxnSpPr/>
          <p:nvPr/>
        </p:nvCxnSpPr>
        <p:spPr>
          <a:xfrm>
            <a:off x="737086" y="5928955"/>
            <a:ext cx="2720489" cy="0"/>
          </a:xfrm>
          <a:prstGeom prst="straightConnector1">
            <a:avLst/>
          </a:prstGeom>
          <a:noFill/>
          <a:ln w="57150" cap="flat" cmpd="sng">
            <a:solidFill>
              <a:srgbClr val="F7CC7F"/>
            </a:solidFill>
            <a:prstDash val="solid"/>
            <a:miter lim="800000"/>
            <a:headEnd type="none" w="sm" len="sm"/>
            <a:tailEnd type="none" w="sm" len="sm"/>
          </a:ln>
        </p:spPr>
      </p:cxnSp>
      <p:sp>
        <p:nvSpPr>
          <p:cNvPr id="8" name="TextBox 7"/>
          <p:cNvSpPr txBox="1"/>
          <p:nvPr/>
        </p:nvSpPr>
        <p:spPr>
          <a:xfrm>
            <a:off x="7890156" y="2150735"/>
            <a:ext cx="3693639" cy="646331"/>
          </a:xfrm>
          <a:prstGeom prst="rect">
            <a:avLst/>
          </a:prstGeom>
          <a:noFill/>
        </p:spPr>
        <p:txBody>
          <a:bodyPr wrap="none" rtlCol="0">
            <a:spAutoFit/>
          </a:bodyPr>
          <a:lstStyle/>
          <a:p>
            <a:pPr algn="ctr"/>
            <a:r>
              <a:rPr lang="ru-RU" sz="1800" dirty="0" smtClean="0">
                <a:solidFill>
                  <a:srgbClr val="2E3E52"/>
                </a:solidFill>
                <a:latin typeface="Montserrat" panose="020B0604020202020204" charset="-52"/>
              </a:rPr>
              <a:t>Данный проект является</a:t>
            </a:r>
            <a:br>
              <a:rPr lang="ru-RU" sz="1800" dirty="0" smtClean="0">
                <a:solidFill>
                  <a:srgbClr val="2E3E52"/>
                </a:solidFill>
                <a:latin typeface="Montserrat" panose="020B0604020202020204" charset="-52"/>
              </a:rPr>
            </a:br>
            <a:r>
              <a:rPr lang="ru-RU" sz="1800" dirty="0" smtClean="0">
                <a:solidFill>
                  <a:srgbClr val="2E3E52"/>
                </a:solidFill>
                <a:latin typeface="Montserrat" panose="020B0604020202020204" charset="-52"/>
              </a:rPr>
              <a:t>практико-ориентированным</a:t>
            </a:r>
            <a:endParaRPr lang="ru-RU" sz="1800" dirty="0">
              <a:solidFill>
                <a:srgbClr val="2E3E52"/>
              </a:solidFill>
              <a:latin typeface="Montserrat" panose="020B0604020202020204" charset="-52"/>
            </a:endParaRPr>
          </a:p>
        </p:txBody>
      </p:sp>
    </p:spTree>
  </p:cSld>
  <p:clrMapOvr>
    <a:masterClrMapping/>
  </p:clrMapOvr>
  <p:transition spd="slow" advTm="1521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2"/>
                                        </p:tgtEl>
                                        <p:attrNameLst>
                                          <p:attrName>style.visibility</p:attrName>
                                        </p:attrNameLst>
                                      </p:cBhvr>
                                      <p:to>
                                        <p:strVal val="visible"/>
                                      </p:to>
                                    </p:set>
                                    <p:anim calcmode="lin" valueType="num">
                                      <p:cBhvr additive="base">
                                        <p:cTn id="7" dur="1250"/>
                                        <p:tgtEl>
                                          <p:spTgt spid="19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500"/>
                                  </p:stCondLst>
                                  <p:childTnLst>
                                    <p:set>
                                      <p:cBhvr>
                                        <p:cTn id="9" dur="1" fill="hold">
                                          <p:stCondLst>
                                            <p:cond delay="0"/>
                                          </p:stCondLst>
                                        </p:cTn>
                                        <p:tgtEl>
                                          <p:spTgt spid="194"/>
                                        </p:tgtEl>
                                        <p:attrNameLst>
                                          <p:attrName>style.visibility</p:attrName>
                                        </p:attrNameLst>
                                      </p:cBhvr>
                                      <p:to>
                                        <p:strVal val="visible"/>
                                      </p:to>
                                    </p:set>
                                    <p:anim calcmode="lin" valueType="num">
                                      <p:cBhvr additive="base">
                                        <p:cTn id="10" dur="1250"/>
                                        <p:tgtEl>
                                          <p:spTgt spid="19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8"/>
          <p:cNvSpPr txBox="1"/>
          <p:nvPr/>
        </p:nvSpPr>
        <p:spPr>
          <a:xfrm>
            <a:off x="-5092" y="1243522"/>
            <a:ext cx="4589415" cy="17542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600" dirty="0">
                <a:solidFill>
                  <a:srgbClr val="2E3E52"/>
                </a:solidFill>
                <a:latin typeface="Montserrat Black"/>
                <a:ea typeface="Montserrat Black"/>
                <a:cs typeface="Montserrat Black"/>
                <a:sym typeface="Montserrat Black"/>
              </a:rPr>
              <a:t>ВЫВОД И </a:t>
            </a:r>
            <a:r>
              <a:rPr lang="en-US" sz="3600" dirty="0">
                <a:solidFill>
                  <a:srgbClr val="2E3E52"/>
                </a:solidFill>
                <a:latin typeface="Montserrat Black"/>
                <a:ea typeface="Montserrat Black"/>
                <a:cs typeface="Montserrat Black"/>
                <a:sym typeface="Montserrat Black"/>
              </a:rPr>
              <a:t>ДАЛЬНЕЙШЕЕ РАЗВИТИЕ</a:t>
            </a:r>
            <a:endParaRPr sz="3600" dirty="0">
              <a:solidFill>
                <a:srgbClr val="2E3E52"/>
              </a:solidFill>
              <a:latin typeface="Montserrat Black"/>
              <a:ea typeface="Montserrat Black"/>
              <a:cs typeface="Montserrat Black"/>
              <a:sym typeface="Montserrat Black"/>
            </a:endParaRPr>
          </a:p>
        </p:txBody>
      </p:sp>
      <p:sp>
        <p:nvSpPr>
          <p:cNvPr id="349" name="Google Shape;349;p28"/>
          <p:cNvSpPr txBox="1"/>
          <p:nvPr/>
        </p:nvSpPr>
        <p:spPr>
          <a:xfrm>
            <a:off x="4596654" y="930625"/>
            <a:ext cx="7607676" cy="1200288"/>
          </a:xfrm>
          <a:prstGeom prst="rect">
            <a:avLst/>
          </a:prstGeom>
          <a:noFill/>
          <a:ln>
            <a:noFill/>
          </a:ln>
        </p:spPr>
        <p:txBody>
          <a:bodyPr spcFirstLastPara="1" wrap="square" lIns="91425" tIns="45700" rIns="91425" bIns="45700" anchor="t" anchorCtr="0">
            <a:spAutoFit/>
          </a:bodyPr>
          <a:lstStyle/>
          <a:p>
            <a:pPr marL="182563" lvl="0" indent="-182563" algn="just">
              <a:buFont typeface="Arial" panose="020B0604020202020204" pitchFamily="34" charset="0"/>
              <a:buChar char="•"/>
            </a:pPr>
            <a:r>
              <a:rPr lang="ru-RU" sz="2400" dirty="0" err="1">
                <a:solidFill>
                  <a:srgbClr val="2E3E52"/>
                </a:solidFill>
                <a:latin typeface="Montserrat" panose="020B0604020202020204" charset="-52"/>
              </a:rPr>
              <a:t>Захостить</a:t>
            </a:r>
            <a:r>
              <a:rPr lang="ru-RU" sz="2400" dirty="0">
                <a:solidFill>
                  <a:srgbClr val="2E3E52"/>
                </a:solidFill>
                <a:latin typeface="Montserrat" panose="020B0604020202020204" charset="-52"/>
              </a:rPr>
              <a:t> ботов на платформе </a:t>
            </a:r>
            <a:r>
              <a:rPr lang="en-US" sz="2400" dirty="0" err="1">
                <a:solidFill>
                  <a:srgbClr val="2E3E52"/>
                </a:solidFill>
                <a:latin typeface="Montserrat" panose="020B0604020202020204" charset="-52"/>
              </a:rPr>
              <a:t>Heroku</a:t>
            </a:r>
            <a:r>
              <a:rPr lang="ru-RU" sz="2400" dirty="0">
                <a:solidFill>
                  <a:srgbClr val="2E3E52"/>
                </a:solidFill>
                <a:latin typeface="Montserrat" panose="020B0604020202020204" charset="-52"/>
              </a:rPr>
              <a:t>, чтобы ими могли воспользоваться в любой момент.</a:t>
            </a:r>
          </a:p>
        </p:txBody>
      </p:sp>
      <p:sp>
        <p:nvSpPr>
          <p:cNvPr id="350" name="Google Shape;350;p28"/>
          <p:cNvSpPr/>
          <p:nvPr/>
        </p:nvSpPr>
        <p:spPr>
          <a:xfrm>
            <a:off x="4611134" y="229366"/>
            <a:ext cx="6743429" cy="61555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400" dirty="0">
                <a:solidFill>
                  <a:srgbClr val="2E3E52"/>
                </a:solidFill>
                <a:latin typeface="Montserrat Black" panose="020B0604020202020204" charset="-52"/>
                <a:ea typeface="Montserrat Black"/>
                <a:cs typeface="Montserrat Black"/>
                <a:sym typeface="Montserrat Black"/>
              </a:rPr>
              <a:t>01. X</a:t>
            </a:r>
            <a:r>
              <a:rPr lang="ru-RU" sz="3400" dirty="0" err="1">
                <a:solidFill>
                  <a:srgbClr val="2E3E52"/>
                </a:solidFill>
                <a:latin typeface="Montserrat Black" panose="020B0604020202020204" charset="-52"/>
                <a:ea typeface="Montserrat Black"/>
                <a:cs typeface="Montserrat Black"/>
                <a:sym typeface="Montserrat Black"/>
              </a:rPr>
              <a:t>остинг</a:t>
            </a:r>
            <a:endParaRPr sz="3400" b="1" dirty="0">
              <a:solidFill>
                <a:srgbClr val="2E3E52"/>
              </a:solidFill>
              <a:latin typeface="Montserrat Black" panose="020B0604020202020204" charset="-52"/>
              <a:ea typeface="Montserrat Black"/>
              <a:cs typeface="Montserrat Black"/>
              <a:sym typeface="Montserrat Black"/>
            </a:endParaRPr>
          </a:p>
        </p:txBody>
      </p:sp>
      <p:sp>
        <p:nvSpPr>
          <p:cNvPr id="351" name="Google Shape;351;p28"/>
          <p:cNvSpPr txBox="1"/>
          <p:nvPr/>
        </p:nvSpPr>
        <p:spPr>
          <a:xfrm>
            <a:off x="4611133" y="2810241"/>
            <a:ext cx="7600440" cy="2677616"/>
          </a:xfrm>
          <a:prstGeom prst="rect">
            <a:avLst/>
          </a:prstGeom>
          <a:noFill/>
          <a:ln>
            <a:noFill/>
          </a:ln>
        </p:spPr>
        <p:txBody>
          <a:bodyPr spcFirstLastPara="1" wrap="square" lIns="90000" tIns="45700" rIns="0" bIns="45700" anchor="t" anchorCtr="0">
            <a:spAutoFit/>
          </a:bodyPr>
          <a:lstStyle/>
          <a:p>
            <a:pPr marL="179388" lvl="0" indent="-179388" algn="just">
              <a:buClr>
                <a:srgbClr val="2E3E52"/>
              </a:buClr>
              <a:buSzPts val="2400"/>
              <a:buFont typeface="Arial"/>
              <a:buChar char="•"/>
            </a:pPr>
            <a:r>
              <a:rPr lang="ru-RU" sz="2400" dirty="0">
                <a:solidFill>
                  <a:srgbClr val="2E3E52"/>
                </a:solidFill>
                <a:latin typeface="Montserrat"/>
                <a:ea typeface="Montserrat"/>
                <a:cs typeface="Montserrat"/>
                <a:sym typeface="Montserrat"/>
              </a:rPr>
              <a:t>Мнение пользователя важно для любого человека, создавшего его, поэтому необходимо добавить возможность оставлять </a:t>
            </a:r>
            <a:r>
              <a:rPr lang="en-US" sz="2400" dirty="0">
                <a:solidFill>
                  <a:srgbClr val="2E3E52"/>
                </a:solidFill>
                <a:latin typeface="Montserrat"/>
                <a:ea typeface="Montserrat"/>
                <a:cs typeface="Montserrat"/>
                <a:sym typeface="Montserrat"/>
              </a:rPr>
              <a:t>feedback</a:t>
            </a:r>
            <a:r>
              <a:rPr lang="ru-RU" sz="2400" dirty="0">
                <a:solidFill>
                  <a:srgbClr val="2E3E52"/>
                </a:solidFill>
                <a:latin typeface="Montserrat"/>
                <a:ea typeface="Montserrat"/>
                <a:cs typeface="Montserrat"/>
                <a:sym typeface="Montserrat"/>
              </a:rPr>
              <a:t>.</a:t>
            </a:r>
          </a:p>
          <a:p>
            <a:pPr marL="179388" lvl="0" indent="-179388" algn="just">
              <a:buClr>
                <a:srgbClr val="2E3E52"/>
              </a:buClr>
              <a:buSzPts val="2400"/>
              <a:buFont typeface="Arial"/>
              <a:buChar char="•"/>
            </a:pPr>
            <a:r>
              <a:rPr lang="ru-RU" sz="2400" dirty="0">
                <a:solidFill>
                  <a:srgbClr val="2E3E52"/>
                </a:solidFill>
                <a:latin typeface="Montserrat"/>
                <a:ea typeface="Montserrat"/>
                <a:cs typeface="Montserrat"/>
                <a:sym typeface="Montserrat"/>
              </a:rPr>
              <a:t>Начать работу над новым алгоритмом конвертации, не зависящем от продуктов </a:t>
            </a:r>
            <a:r>
              <a:rPr lang="en-US" sz="2400" dirty="0">
                <a:solidFill>
                  <a:srgbClr val="2E3E52"/>
                </a:solidFill>
                <a:latin typeface="Montserrat"/>
                <a:ea typeface="Montserrat"/>
                <a:cs typeface="Montserrat"/>
                <a:sym typeface="Montserrat"/>
              </a:rPr>
              <a:t>Microsoft</a:t>
            </a:r>
            <a:endParaRPr lang="ru-RU" sz="2400" dirty="0">
              <a:solidFill>
                <a:srgbClr val="2E3E52"/>
              </a:solidFill>
              <a:latin typeface="Montserrat"/>
              <a:ea typeface="Montserrat"/>
              <a:cs typeface="Montserrat"/>
              <a:sym typeface="Montserrat"/>
            </a:endParaRPr>
          </a:p>
        </p:txBody>
      </p:sp>
      <p:sp>
        <p:nvSpPr>
          <p:cNvPr id="353" name="Google Shape;353;p28"/>
          <p:cNvSpPr/>
          <p:nvPr/>
        </p:nvSpPr>
        <p:spPr>
          <a:xfrm>
            <a:off x="4603896" y="2098959"/>
            <a:ext cx="7600437" cy="61555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400" dirty="0">
                <a:solidFill>
                  <a:srgbClr val="2E3E52"/>
                </a:solidFill>
                <a:latin typeface="Montserrat Black"/>
                <a:ea typeface="Montserrat Black"/>
                <a:cs typeface="Montserrat Black"/>
                <a:sym typeface="Montserrat Black"/>
              </a:rPr>
              <a:t>0</a:t>
            </a:r>
            <a:r>
              <a:rPr lang="ru-RU" sz="3400" dirty="0">
                <a:solidFill>
                  <a:srgbClr val="2E3E52"/>
                </a:solidFill>
                <a:latin typeface="Montserrat Black"/>
                <a:ea typeface="Montserrat Black"/>
                <a:cs typeface="Montserrat Black"/>
                <a:sym typeface="Montserrat Black"/>
              </a:rPr>
              <a:t>2</a:t>
            </a:r>
            <a:r>
              <a:rPr lang="en-US" sz="3400" dirty="0">
                <a:solidFill>
                  <a:srgbClr val="2E3E52"/>
                </a:solidFill>
                <a:latin typeface="Montserrat Black"/>
                <a:ea typeface="Montserrat Black"/>
                <a:cs typeface="Montserrat Black"/>
                <a:sym typeface="Montserrat Black"/>
              </a:rPr>
              <a:t>. </a:t>
            </a:r>
            <a:r>
              <a:rPr lang="ru-RU" sz="3400" dirty="0">
                <a:solidFill>
                  <a:srgbClr val="2E3E52"/>
                </a:solidFill>
                <a:latin typeface="Montserrat Black"/>
                <a:ea typeface="Montserrat Black"/>
                <a:cs typeface="Montserrat Black"/>
                <a:sym typeface="Montserrat Black"/>
              </a:rPr>
              <a:t>Улучшение алгоритмов</a:t>
            </a:r>
            <a:endParaRPr sz="3400" b="1" dirty="0">
              <a:solidFill>
                <a:srgbClr val="2E3E52"/>
              </a:solidFill>
              <a:latin typeface="Montserrat Black"/>
              <a:ea typeface="Montserrat Black"/>
              <a:cs typeface="Montserrat Black"/>
              <a:sym typeface="Montserrat Black"/>
            </a:endParaRPr>
          </a:p>
        </p:txBody>
      </p:sp>
      <p:pic>
        <p:nvPicPr>
          <p:cNvPr id="357" name="Google Shape;357;p28"/>
          <p:cNvPicPr preferRelativeResize="0"/>
          <p:nvPr/>
        </p:nvPicPr>
        <p:blipFill rotWithShape="1">
          <a:blip r:embed="rId3">
            <a:alphaModFix/>
          </a:blip>
          <a:srcRect/>
          <a:stretch/>
        </p:blipFill>
        <p:spPr>
          <a:xfrm>
            <a:off x="7239" y="2997808"/>
            <a:ext cx="4577084" cy="3860191"/>
          </a:xfrm>
          <a:prstGeom prst="rect">
            <a:avLst/>
          </a:prstGeom>
          <a:noFill/>
          <a:ln>
            <a:noFill/>
          </a:ln>
        </p:spPr>
      </p:pic>
      <p:sp>
        <p:nvSpPr>
          <p:cNvPr id="358" name="Google Shape;358;p28"/>
          <p:cNvSpPr/>
          <p:nvPr/>
        </p:nvSpPr>
        <p:spPr>
          <a:xfrm>
            <a:off x="4611133" y="5487857"/>
            <a:ext cx="7600437" cy="61555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400" dirty="0">
                <a:solidFill>
                  <a:srgbClr val="2E3E52"/>
                </a:solidFill>
                <a:latin typeface="Montserrat Black"/>
                <a:ea typeface="Montserrat Black"/>
                <a:cs typeface="Montserrat Black"/>
                <a:sym typeface="Montserrat Black"/>
              </a:rPr>
              <a:t>0</a:t>
            </a:r>
            <a:r>
              <a:rPr lang="ru-RU" sz="3400" dirty="0">
                <a:solidFill>
                  <a:srgbClr val="2E3E52"/>
                </a:solidFill>
                <a:latin typeface="Montserrat Black"/>
                <a:ea typeface="Montserrat Black"/>
                <a:cs typeface="Montserrat Black"/>
                <a:sym typeface="Montserrat Black"/>
              </a:rPr>
              <a:t>3</a:t>
            </a:r>
            <a:r>
              <a:rPr lang="en-US" sz="3400" dirty="0">
                <a:solidFill>
                  <a:srgbClr val="2E3E52"/>
                </a:solidFill>
                <a:latin typeface="Montserrat Black"/>
                <a:ea typeface="Montserrat Black"/>
                <a:cs typeface="Montserrat Black"/>
                <a:sym typeface="Montserrat Black"/>
              </a:rPr>
              <a:t>. </a:t>
            </a:r>
            <a:r>
              <a:rPr lang="en-US" sz="3400" b="1" dirty="0">
                <a:solidFill>
                  <a:srgbClr val="2E3E52"/>
                </a:solidFill>
                <a:latin typeface="Montserrat Black"/>
                <a:ea typeface="Montserrat Black"/>
                <a:cs typeface="Montserrat Black"/>
                <a:sym typeface="Montserrat Black"/>
              </a:rPr>
              <a:t>CRM </a:t>
            </a:r>
            <a:r>
              <a:rPr lang="ru-RU" sz="3400" b="1" dirty="0">
                <a:solidFill>
                  <a:srgbClr val="2E3E52"/>
                </a:solidFill>
                <a:latin typeface="Montserrat Black"/>
                <a:ea typeface="Montserrat Black"/>
                <a:cs typeface="Montserrat Black"/>
                <a:sym typeface="Montserrat Black"/>
              </a:rPr>
              <a:t>для бота</a:t>
            </a:r>
            <a:endParaRPr sz="3400" b="1" dirty="0">
              <a:solidFill>
                <a:srgbClr val="2E3E52"/>
              </a:solidFill>
              <a:latin typeface="Montserrat Black"/>
              <a:ea typeface="Montserrat Black"/>
              <a:cs typeface="Montserrat Black"/>
              <a:sym typeface="Montserrat Black"/>
            </a:endParaRPr>
          </a:p>
        </p:txBody>
      </p:sp>
      <p:sp>
        <p:nvSpPr>
          <p:cNvPr id="359" name="Google Shape;359;p28"/>
          <p:cNvSpPr txBox="1"/>
          <p:nvPr/>
        </p:nvSpPr>
        <p:spPr>
          <a:xfrm>
            <a:off x="4886003" y="6103410"/>
            <a:ext cx="7600439" cy="461665"/>
          </a:xfrm>
          <a:prstGeom prst="rect">
            <a:avLst/>
          </a:prstGeom>
          <a:noFill/>
          <a:ln>
            <a:noFill/>
          </a:ln>
        </p:spPr>
        <p:txBody>
          <a:bodyPr spcFirstLastPara="1" wrap="square" lIns="91425" tIns="45700" rIns="91425" bIns="45700" anchor="t" anchorCtr="0">
            <a:spAutoFit/>
          </a:bodyPr>
          <a:lstStyle/>
          <a:p>
            <a:pPr marL="177800" marR="0" lvl="0" indent="-177800" algn="just" rtl="0">
              <a:spcBef>
                <a:spcPts val="0"/>
              </a:spcBef>
              <a:spcAft>
                <a:spcPts val="0"/>
              </a:spcAft>
              <a:buClr>
                <a:srgbClr val="2E3E52"/>
              </a:buClr>
              <a:buSzPts val="2400"/>
              <a:buFont typeface="Arial"/>
              <a:buChar char="•"/>
            </a:pPr>
            <a:r>
              <a:rPr lang="ru-RU" sz="2400" dirty="0">
                <a:solidFill>
                  <a:srgbClr val="2E3E52"/>
                </a:solidFill>
                <a:latin typeface="Montserrat"/>
                <a:ea typeface="Montserrat"/>
                <a:cs typeface="Montserrat"/>
                <a:sym typeface="Montserrat"/>
              </a:rPr>
              <a:t>Панель управления ботом</a:t>
            </a:r>
            <a:endParaRPr sz="2400" dirty="0">
              <a:solidFill>
                <a:srgbClr val="2E3E52"/>
              </a:solidFill>
              <a:latin typeface="Montserrat"/>
              <a:ea typeface="Montserrat"/>
              <a:cs typeface="Montserrat"/>
              <a:sym typeface="Montserrat"/>
            </a:endParaRPr>
          </a:p>
        </p:txBody>
      </p:sp>
    </p:spTree>
    <p:extLst>
      <p:ext uri="{BB962C8B-B14F-4D97-AF65-F5344CB8AC3E}">
        <p14:creationId xmlns:p14="http://schemas.microsoft.com/office/powerpoint/2010/main" val="1401147198"/>
      </p:ext>
    </p:extLst>
  </p:cSld>
  <p:clrMapOvr>
    <a:masterClrMapping/>
  </p:clrMapOvr>
  <p:transition spd="med" advTm="40217">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57;p28"/>
          <p:cNvPicPr preferRelativeResize="0"/>
          <p:nvPr/>
        </p:nvPicPr>
        <p:blipFill rotWithShape="1">
          <a:blip r:embed="rId2">
            <a:alphaModFix/>
          </a:blip>
          <a:srcRect/>
          <a:stretch/>
        </p:blipFill>
        <p:spPr>
          <a:xfrm>
            <a:off x="7239" y="2997808"/>
            <a:ext cx="4577084" cy="3860191"/>
          </a:xfrm>
          <a:prstGeom prst="rect">
            <a:avLst/>
          </a:prstGeom>
          <a:noFill/>
          <a:ln>
            <a:noFill/>
          </a:ln>
        </p:spPr>
      </p:pic>
      <p:sp>
        <p:nvSpPr>
          <p:cNvPr id="3" name="Google Shape;348;p28"/>
          <p:cNvSpPr txBox="1"/>
          <p:nvPr/>
        </p:nvSpPr>
        <p:spPr>
          <a:xfrm>
            <a:off x="7239" y="511506"/>
            <a:ext cx="4577083" cy="286228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600" dirty="0">
                <a:solidFill>
                  <a:srgbClr val="2E3E52"/>
                </a:solidFill>
                <a:latin typeface="Montserrat Black"/>
                <a:ea typeface="Montserrat Black"/>
                <a:cs typeface="Montserrat Black"/>
                <a:sym typeface="Montserrat Black"/>
              </a:rPr>
              <a:t>Список изученной литературы и электронных источников</a:t>
            </a:r>
            <a:endParaRPr sz="3600" dirty="0">
              <a:solidFill>
                <a:srgbClr val="2E3E52"/>
              </a:solidFill>
              <a:latin typeface="Montserrat Black"/>
              <a:ea typeface="Montserrat Black"/>
              <a:cs typeface="Montserrat Black"/>
              <a:sym typeface="Montserrat Black"/>
            </a:endParaRPr>
          </a:p>
        </p:txBody>
      </p:sp>
      <p:sp>
        <p:nvSpPr>
          <p:cNvPr id="4" name="TextBox 3"/>
          <p:cNvSpPr txBox="1"/>
          <p:nvPr/>
        </p:nvSpPr>
        <p:spPr>
          <a:xfrm>
            <a:off x="4584322" y="2007350"/>
            <a:ext cx="7607677" cy="3108543"/>
          </a:xfrm>
          <a:prstGeom prst="rect">
            <a:avLst/>
          </a:prstGeom>
          <a:noFill/>
        </p:spPr>
        <p:txBody>
          <a:bodyPr wrap="square" rtlCol="0">
            <a:spAutoFit/>
          </a:bodyPr>
          <a:lstStyle/>
          <a:p>
            <a:pPr marL="285750" indent="-285750">
              <a:buFont typeface="Arial" panose="020B0604020202020204" pitchFamily="34" charset="0"/>
              <a:buChar char="•"/>
            </a:pPr>
            <a:r>
              <a:rPr lang="ru-RU" dirty="0" err="1">
                <a:latin typeface="Montserrat" panose="020B0604020202020204" charset="-52"/>
              </a:rPr>
              <a:t>Адитья</a:t>
            </a:r>
            <a:r>
              <a:rPr lang="ru-RU" dirty="0">
                <a:latin typeface="Montserrat" panose="020B0604020202020204" charset="-52"/>
              </a:rPr>
              <a:t> </a:t>
            </a:r>
            <a:r>
              <a:rPr lang="ru-RU" dirty="0" err="1">
                <a:latin typeface="Montserrat" panose="020B0604020202020204" charset="-52"/>
              </a:rPr>
              <a:t>Бхаргава</a:t>
            </a:r>
            <a:r>
              <a:rPr lang="ru-RU" dirty="0">
                <a:latin typeface="Montserrat" panose="020B0604020202020204" charset="-52"/>
              </a:rPr>
              <a:t>. </a:t>
            </a:r>
            <a:r>
              <a:rPr lang="ru-RU" dirty="0" err="1">
                <a:latin typeface="Montserrat" panose="020B0604020202020204" charset="-52"/>
              </a:rPr>
              <a:t>Грокаем</a:t>
            </a:r>
            <a:r>
              <a:rPr lang="ru-RU" dirty="0">
                <a:latin typeface="Montserrat" panose="020B0604020202020204" charset="-52"/>
              </a:rPr>
              <a:t> Алгоритмы. Иллюстрированное пособие для программистов и любопытствующих – СПб.</a:t>
            </a:r>
            <a:r>
              <a:rPr lang="en-US" dirty="0">
                <a:latin typeface="Montserrat" panose="020B0604020202020204" charset="-52"/>
              </a:rPr>
              <a:t>:</a:t>
            </a:r>
            <a:r>
              <a:rPr lang="ru-RU" dirty="0">
                <a:latin typeface="Montserrat" panose="020B0604020202020204" charset="-52"/>
              </a:rPr>
              <a:t> Питер, 2021. – 288 с.</a:t>
            </a:r>
            <a:r>
              <a:rPr lang="en-US" dirty="0">
                <a:latin typeface="Montserrat" panose="020B0604020202020204" charset="-52"/>
              </a:rPr>
              <a:t>:</a:t>
            </a:r>
            <a:r>
              <a:rPr lang="ru-RU" dirty="0">
                <a:latin typeface="Montserrat" panose="020B0604020202020204" charset="-52"/>
              </a:rPr>
              <a:t> ил. – (серия «Библиотека программиста»).</a:t>
            </a:r>
          </a:p>
          <a:p>
            <a:pPr marL="285750" indent="-285750">
              <a:buFont typeface="Arial" panose="020B0604020202020204" pitchFamily="34" charset="0"/>
              <a:buChar char="•"/>
            </a:pPr>
            <a:r>
              <a:rPr lang="ru-RU" dirty="0">
                <a:latin typeface="Montserrat" panose="020B0604020202020204" charset="-52"/>
              </a:rPr>
              <a:t>Различные документации и статьи</a:t>
            </a:r>
            <a:r>
              <a:rPr lang="en-US" dirty="0">
                <a:latin typeface="Montserrat" panose="020B0604020202020204" charset="-52"/>
              </a:rPr>
              <a:t>:</a:t>
            </a:r>
          </a:p>
          <a:p>
            <a:pPr marL="623888" indent="-342900">
              <a:buFont typeface="+mj-lt"/>
              <a:buAutoNum type="arabicPeriod"/>
            </a:pPr>
            <a:r>
              <a:rPr lang="en-US" dirty="0">
                <a:latin typeface="Montserrat" panose="020B0604020202020204" charset="-52"/>
              </a:rPr>
              <a:t>Asynchronous I/O - </a:t>
            </a:r>
            <a:r>
              <a:rPr lang="en-US" dirty="0">
                <a:latin typeface="Montserrat" panose="020B0604020202020204" charset="-52"/>
                <a:hlinkClick r:id="rId3"/>
              </a:rPr>
              <a:t>https://docs.python.org/3/library/asyncio.html</a:t>
            </a:r>
            <a:endParaRPr lang="en-US" dirty="0">
              <a:latin typeface="Montserrat" panose="020B0604020202020204" charset="-52"/>
            </a:endParaRPr>
          </a:p>
          <a:p>
            <a:pPr marL="623888" indent="-342900">
              <a:buFont typeface="+mj-lt"/>
              <a:buAutoNum type="arabicPeriod"/>
            </a:pPr>
            <a:r>
              <a:rPr lang="en-US" dirty="0">
                <a:latin typeface="Montserrat" panose="020B0604020202020204" charset="-52"/>
              </a:rPr>
              <a:t>Aiogram -</a:t>
            </a:r>
            <a:r>
              <a:rPr lang="en-US" dirty="0">
                <a:latin typeface="Montserrat" panose="020B0604020202020204" charset="-52"/>
                <a:hlinkClick r:id="rId4"/>
              </a:rPr>
              <a:t> https://docs.aiogram.dev/en/latest/</a:t>
            </a:r>
            <a:endParaRPr lang="en-US" dirty="0">
              <a:latin typeface="Montserrat" panose="020B0604020202020204" charset="-52"/>
            </a:endParaRPr>
          </a:p>
          <a:p>
            <a:pPr marL="623888" indent="-342900">
              <a:buFont typeface="+mj-lt"/>
              <a:buAutoNum type="arabicPeriod"/>
            </a:pPr>
            <a:r>
              <a:rPr lang="en-US" dirty="0">
                <a:latin typeface="Montserrat" panose="020B0604020202020204" charset="-52"/>
              </a:rPr>
              <a:t>Pymorphy2 - </a:t>
            </a:r>
            <a:r>
              <a:rPr lang="en-US" dirty="0">
                <a:latin typeface="Montserrat" panose="020B0604020202020204" charset="-52"/>
                <a:hlinkClick r:id="rId5"/>
              </a:rPr>
              <a:t>https://pymorphy2.readthedocs.io/en/stable/</a:t>
            </a:r>
            <a:endParaRPr lang="ru-RU" dirty="0">
              <a:latin typeface="Montserrat" panose="020B0604020202020204" charset="-52"/>
            </a:endParaRPr>
          </a:p>
          <a:p>
            <a:pPr marL="623888" indent="-342900">
              <a:buFont typeface="+mj-lt"/>
              <a:buAutoNum type="arabicPeriod"/>
            </a:pPr>
            <a:r>
              <a:rPr lang="en-US" dirty="0">
                <a:latin typeface="Montserrat" panose="020B0604020202020204" charset="-52"/>
              </a:rPr>
              <a:t>Python-</a:t>
            </a:r>
            <a:r>
              <a:rPr lang="en-US" dirty="0" err="1">
                <a:latin typeface="Montserrat" panose="020B0604020202020204" charset="-52"/>
              </a:rPr>
              <a:t>pptx</a:t>
            </a:r>
            <a:r>
              <a:rPr lang="en-US" dirty="0">
                <a:latin typeface="Montserrat" panose="020B0604020202020204" charset="-52"/>
              </a:rPr>
              <a:t> - </a:t>
            </a:r>
            <a:r>
              <a:rPr lang="en-US" dirty="0">
                <a:latin typeface="Montserrat" panose="020B0604020202020204" charset="-52"/>
                <a:hlinkClick r:id="rId6"/>
              </a:rPr>
              <a:t>https://python-pptx.readthedocs.io/en/latest/index.html</a:t>
            </a:r>
            <a:endParaRPr lang="en-US" dirty="0">
              <a:latin typeface="Montserrat" panose="020B0604020202020204" charset="-52"/>
            </a:endParaRPr>
          </a:p>
          <a:p>
            <a:pPr marL="623888" indent="-342900">
              <a:buFont typeface="+mj-lt"/>
              <a:buAutoNum type="arabicPeriod"/>
            </a:pPr>
            <a:r>
              <a:rPr lang="en-US" dirty="0">
                <a:latin typeface="Montserrat" panose="020B0604020202020204" charset="-52"/>
              </a:rPr>
              <a:t>VKBottle </a:t>
            </a:r>
            <a:r>
              <a:rPr lang="ru-RU" dirty="0">
                <a:latin typeface="Montserrat" panose="020B0604020202020204" charset="-52"/>
              </a:rPr>
              <a:t>- </a:t>
            </a:r>
            <a:r>
              <a:rPr lang="en-US" dirty="0">
                <a:latin typeface="Montserrat" panose="020B0604020202020204" charset="-52"/>
                <a:hlinkClick r:id="rId7"/>
              </a:rPr>
              <a:t>https://vkbottle.readthedocs.io/ru/latest/</a:t>
            </a:r>
            <a:endParaRPr lang="en-US" dirty="0">
              <a:latin typeface="Montserrat" panose="020B0604020202020204" charset="-52"/>
            </a:endParaRPr>
          </a:p>
          <a:p>
            <a:pPr marL="623888" indent="-342900">
              <a:buFont typeface="+mj-lt"/>
              <a:buAutoNum type="arabicPeriod"/>
            </a:pPr>
            <a:r>
              <a:rPr lang="en-US" dirty="0" err="1">
                <a:latin typeface="Montserrat" panose="020B0604020202020204" charset="-52"/>
              </a:rPr>
              <a:t>COMtypes</a:t>
            </a:r>
            <a:r>
              <a:rPr lang="en-US" dirty="0">
                <a:latin typeface="Montserrat" panose="020B0604020202020204" charset="-52"/>
              </a:rPr>
              <a:t> - </a:t>
            </a:r>
            <a:r>
              <a:rPr lang="en-US" dirty="0">
                <a:latin typeface="Montserrat" panose="020B0604020202020204" charset="-52"/>
                <a:hlinkClick r:id="rId8"/>
              </a:rPr>
              <a:t>https://pythonhosted.org/comtypes/</a:t>
            </a:r>
            <a:endParaRPr lang="en-US" dirty="0">
              <a:latin typeface="Montserrat" panose="020B0604020202020204" charset="-52"/>
            </a:endParaRPr>
          </a:p>
          <a:p>
            <a:pPr marL="623888" indent="-342900">
              <a:buFont typeface="+mj-lt"/>
              <a:buAutoNum type="arabicPeriod"/>
            </a:pPr>
            <a:r>
              <a:rPr lang="en-US" dirty="0" err="1">
                <a:latin typeface="Montserrat" panose="020B0604020202020204" charset="-52"/>
              </a:rPr>
              <a:t>Pytrovich</a:t>
            </a:r>
            <a:r>
              <a:rPr lang="en-US" dirty="0">
                <a:latin typeface="Montserrat" panose="020B0604020202020204" charset="-52"/>
              </a:rPr>
              <a:t> - </a:t>
            </a:r>
            <a:r>
              <a:rPr lang="en-US" dirty="0">
                <a:latin typeface="Montserrat" panose="020B0604020202020204" charset="-52"/>
                <a:hlinkClick r:id="rId9"/>
              </a:rPr>
              <a:t>https://github.com/petrovich/pytrovich</a:t>
            </a:r>
            <a:endParaRPr lang="en-US" dirty="0">
              <a:latin typeface="Montserrat" panose="020B0604020202020204" charset="-52"/>
            </a:endParaRPr>
          </a:p>
          <a:p>
            <a:pPr marL="623888" indent="-342900">
              <a:buFont typeface="+mj-lt"/>
              <a:buAutoNum type="arabicPeriod"/>
            </a:pPr>
            <a:r>
              <a:rPr lang="en-US" dirty="0" err="1">
                <a:latin typeface="Montserrat" panose="020B0604020202020204" charset="-52"/>
              </a:rPr>
              <a:t>DotEnv</a:t>
            </a:r>
            <a:r>
              <a:rPr lang="en-US" dirty="0">
                <a:latin typeface="Montserrat" panose="020B0604020202020204" charset="-52"/>
              </a:rPr>
              <a:t> - </a:t>
            </a:r>
            <a:r>
              <a:rPr lang="en-US" dirty="0">
                <a:latin typeface="Montserrat" panose="020B0604020202020204" charset="-52"/>
                <a:hlinkClick r:id="rId10"/>
              </a:rPr>
              <a:t>https://pypi.org/project/python-dotenv/</a:t>
            </a:r>
            <a:endParaRPr lang="ru-RU" dirty="0">
              <a:latin typeface="Montserrat" panose="020B0604020202020204" charset="-52"/>
            </a:endParaRPr>
          </a:p>
          <a:p>
            <a:pPr marL="623888" indent="-342900">
              <a:buFont typeface="+mj-lt"/>
              <a:buAutoNum type="arabicPeriod"/>
            </a:pPr>
            <a:r>
              <a:rPr lang="en-US" dirty="0">
                <a:latin typeface="Montserrat" panose="020B0604020202020204" charset="-52"/>
              </a:rPr>
              <a:t>XML </a:t>
            </a:r>
            <a:r>
              <a:rPr lang="ru-RU" dirty="0">
                <a:latin typeface="Montserrat" panose="020B0604020202020204" charset="-52"/>
              </a:rPr>
              <a:t>в </a:t>
            </a:r>
            <a:r>
              <a:rPr lang="en-US" dirty="0">
                <a:latin typeface="Montserrat" panose="020B0604020202020204" charset="-52"/>
              </a:rPr>
              <a:t>PPTX</a:t>
            </a:r>
            <a:r>
              <a:rPr lang="ru-RU" dirty="0">
                <a:latin typeface="Montserrat" panose="020B0604020202020204" charset="-52"/>
              </a:rPr>
              <a:t> - </a:t>
            </a:r>
            <a:r>
              <a:rPr lang="en-US" dirty="0">
                <a:latin typeface="Montserrat" panose="020B0604020202020204" charset="-52"/>
                <a:hlinkClick r:id="rId11"/>
              </a:rPr>
              <a:t>https://webznam.ru/blog/fajl_s_rasshireniem_pptx/2019-12-02-1344</a:t>
            </a:r>
            <a:endParaRPr lang="ru-RU" dirty="0">
              <a:latin typeface="Montserrat" panose="020B0604020202020204" charset="-52"/>
            </a:endParaRPr>
          </a:p>
        </p:txBody>
      </p:sp>
    </p:spTree>
    <p:extLst>
      <p:ext uri="{BB962C8B-B14F-4D97-AF65-F5344CB8AC3E}">
        <p14:creationId xmlns:p14="http://schemas.microsoft.com/office/powerpoint/2010/main" val="29111361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8"/>
          <p:cNvSpPr txBox="1"/>
          <p:nvPr/>
        </p:nvSpPr>
        <p:spPr>
          <a:xfrm>
            <a:off x="737086" y="1812181"/>
            <a:ext cx="7565084" cy="1200329"/>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7200" b="1" dirty="0">
                <a:solidFill>
                  <a:srgbClr val="2E3E52"/>
                </a:solidFill>
                <a:latin typeface="Montserrat Black"/>
                <a:ea typeface="Montserrat Black"/>
                <a:cs typeface="Montserrat Black"/>
                <a:sym typeface="Montserrat Black"/>
              </a:rPr>
              <a:t>Botificater</a:t>
            </a:r>
            <a:endParaRPr sz="7200" b="1" i="0" u="none" strike="noStrike" cap="none" dirty="0">
              <a:solidFill>
                <a:srgbClr val="2E3E52"/>
              </a:solidFill>
              <a:latin typeface="Montserrat Black"/>
              <a:ea typeface="Montserrat Black"/>
              <a:cs typeface="Montserrat Black"/>
              <a:sym typeface="Montserrat Black"/>
            </a:endParaRPr>
          </a:p>
        </p:txBody>
      </p:sp>
      <p:sp>
        <p:nvSpPr>
          <p:cNvPr id="193" name="Google Shape;193;p18"/>
          <p:cNvSpPr txBox="1"/>
          <p:nvPr/>
        </p:nvSpPr>
        <p:spPr>
          <a:xfrm>
            <a:off x="737086" y="4945113"/>
            <a:ext cx="2720489" cy="1369565"/>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1800" b="0" i="0" u="none" strike="noStrike" cap="none" dirty="0" err="1">
                <a:solidFill>
                  <a:schemeClr val="dk1"/>
                </a:solidFill>
                <a:latin typeface="Montserrat Black" panose="020B0604020202020204" charset="-52"/>
                <a:ea typeface="Montserrat Black"/>
                <a:cs typeface="Montserrat Black"/>
                <a:sym typeface="Montserrat Black"/>
              </a:rPr>
              <a:t>Балухтин</a:t>
            </a:r>
            <a:r>
              <a:rPr lang="en-US" sz="1800" b="0" i="0" u="none" strike="noStrike" cap="none" dirty="0">
                <a:solidFill>
                  <a:schemeClr val="dk1"/>
                </a:solidFill>
                <a:latin typeface="Montserrat Black" panose="020B0604020202020204" charset="-52"/>
                <a:ea typeface="Montserrat Black"/>
                <a:cs typeface="Montserrat Black"/>
                <a:sym typeface="Montserrat Black"/>
              </a:rPr>
              <a:t> </a:t>
            </a:r>
            <a:r>
              <a:rPr lang="en-US" sz="1800" b="0" i="0" u="none" strike="noStrike" cap="none" dirty="0" err="1">
                <a:solidFill>
                  <a:schemeClr val="dk1"/>
                </a:solidFill>
                <a:latin typeface="Montserrat Black" panose="020B0604020202020204" charset="-52"/>
                <a:ea typeface="Montserrat Black"/>
                <a:cs typeface="Montserrat Black"/>
                <a:sym typeface="Montserrat Black"/>
              </a:rPr>
              <a:t>Владислав</a:t>
            </a:r>
            <a:r>
              <a:rPr lang="en-US" sz="1800" b="0" i="0" u="none" strike="noStrike" cap="none" dirty="0">
                <a:solidFill>
                  <a:schemeClr val="dk1"/>
                </a:solidFill>
                <a:latin typeface="Montserrat Black" panose="020B0604020202020204" charset="-52"/>
                <a:ea typeface="Montserrat Black"/>
                <a:cs typeface="Montserrat Black"/>
                <a:sym typeface="Montserrat Black"/>
              </a:rPr>
              <a:t/>
            </a:r>
            <a:br>
              <a:rPr lang="en-US" sz="1800" b="0" i="0" u="none" strike="noStrike" cap="none" dirty="0">
                <a:solidFill>
                  <a:schemeClr val="dk1"/>
                </a:solidFill>
                <a:latin typeface="Montserrat Black" panose="020B0604020202020204" charset="-52"/>
                <a:ea typeface="Montserrat Black"/>
                <a:cs typeface="Montserrat Black"/>
                <a:sym typeface="Montserrat Black"/>
              </a:rPr>
            </a:br>
            <a:r>
              <a:rPr lang="en-US" sz="1800" dirty="0" err="1">
                <a:solidFill>
                  <a:schemeClr val="dk1"/>
                </a:solidFill>
                <a:latin typeface="Montserrat Black" panose="020B0604020202020204" charset="-52"/>
                <a:ea typeface="Montserrat Black"/>
                <a:cs typeface="Montserrat Black"/>
                <a:sym typeface="Montserrat Black"/>
              </a:rPr>
              <a:t>Глухов</a:t>
            </a:r>
            <a:r>
              <a:rPr lang="en-US" sz="1800" dirty="0">
                <a:solidFill>
                  <a:schemeClr val="dk1"/>
                </a:solidFill>
                <a:latin typeface="Montserrat Black" panose="020B0604020202020204" charset="-52"/>
                <a:ea typeface="Montserrat Black"/>
                <a:cs typeface="Montserrat Black"/>
                <a:sym typeface="Montserrat Black"/>
              </a:rPr>
              <a:t> Андрей</a:t>
            </a:r>
            <a:endParaRPr dirty="0">
              <a:latin typeface="Montserrat Black" panose="020B0604020202020204" charset="-52"/>
            </a:endParaRPr>
          </a:p>
          <a:p>
            <a:pPr lvl="0">
              <a:spcBef>
                <a:spcPts val="600"/>
              </a:spcBef>
            </a:pPr>
            <a:r>
              <a:rPr lang="ru-RU" sz="2000" dirty="0">
                <a:solidFill>
                  <a:schemeClr val="dk1"/>
                </a:solidFill>
                <a:latin typeface="Montserrat Black" panose="020B0604020202020204" charset="-52"/>
                <a:ea typeface="Montserrat Black"/>
                <a:cs typeface="Montserrat Black"/>
                <a:sym typeface="Montserrat Black"/>
              </a:rPr>
              <a:t>Сириус</a:t>
            </a:r>
          </a:p>
          <a:p>
            <a:pPr marL="0" marR="0" lvl="0" indent="0" algn="l" rtl="0">
              <a:spcBef>
                <a:spcPts val="0"/>
              </a:spcBef>
              <a:spcAft>
                <a:spcPts val="0"/>
              </a:spcAft>
              <a:buNone/>
            </a:pPr>
            <a:r>
              <a:rPr lang="en-US" sz="1100" dirty="0" err="1">
                <a:solidFill>
                  <a:schemeClr val="dk1"/>
                </a:solidFill>
                <a:latin typeface="Montserrat Black" panose="020B0604020202020204" charset="-52"/>
                <a:ea typeface="Montserrat Black"/>
                <a:cs typeface="Montserrat Black"/>
                <a:sym typeface="Montserrat Black"/>
              </a:rPr>
              <a:t>Новосибирск</a:t>
            </a:r>
            <a:r>
              <a:rPr lang="en-US" sz="1100" dirty="0">
                <a:solidFill>
                  <a:schemeClr val="dk1"/>
                </a:solidFill>
                <a:latin typeface="Montserrat Black" panose="020B0604020202020204" charset="-52"/>
                <a:ea typeface="Montserrat Black"/>
                <a:cs typeface="Montserrat Black"/>
                <a:sym typeface="Montserrat Black"/>
              </a:rPr>
              <a:t> </a:t>
            </a:r>
            <a:br>
              <a:rPr lang="en-US" sz="1100" dirty="0">
                <a:solidFill>
                  <a:schemeClr val="dk1"/>
                </a:solidFill>
                <a:latin typeface="Montserrat Black" panose="020B0604020202020204" charset="-52"/>
                <a:ea typeface="Montserrat Black"/>
                <a:cs typeface="Montserrat Black"/>
                <a:sym typeface="Montserrat Black"/>
              </a:rPr>
            </a:br>
            <a:r>
              <a:rPr lang="en-US" sz="1100" dirty="0">
                <a:solidFill>
                  <a:schemeClr val="dk1"/>
                </a:solidFill>
                <a:latin typeface="Montserrat Black" panose="020B0604020202020204" charset="-52"/>
                <a:ea typeface="Montserrat Black"/>
                <a:cs typeface="Montserrat Black"/>
                <a:sym typeface="Montserrat Black"/>
              </a:rPr>
              <a:t>202</a:t>
            </a:r>
            <a:r>
              <a:rPr lang="ru-RU" sz="1100" dirty="0">
                <a:solidFill>
                  <a:schemeClr val="dk1"/>
                </a:solidFill>
                <a:latin typeface="Montserrat Black" panose="020B0604020202020204" charset="-52"/>
                <a:ea typeface="Montserrat Black"/>
                <a:cs typeface="Montserrat Black"/>
                <a:sym typeface="Montserrat Black"/>
              </a:rPr>
              <a:t>2</a:t>
            </a:r>
            <a:endParaRPr dirty="0">
              <a:latin typeface="Montserrat Black" panose="020B0604020202020204" charset="-52"/>
            </a:endParaRPr>
          </a:p>
        </p:txBody>
      </p:sp>
      <p:sp>
        <p:nvSpPr>
          <p:cNvPr id="194" name="Google Shape;194;p18"/>
          <p:cNvSpPr/>
          <p:nvPr/>
        </p:nvSpPr>
        <p:spPr>
          <a:xfrm>
            <a:off x="737087" y="3075709"/>
            <a:ext cx="5358913" cy="1112793"/>
          </a:xfrm>
          <a:prstGeom prst="rect">
            <a:avLst/>
          </a:prstGeom>
          <a:solidFill>
            <a:srgbClr val="FF575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3200" dirty="0">
                <a:solidFill>
                  <a:schemeClr val="lt1"/>
                </a:solidFill>
                <a:latin typeface="Montserrat"/>
                <a:ea typeface="Montserrat"/>
                <a:cs typeface="Montserrat"/>
                <a:sym typeface="Montserrat"/>
              </a:rPr>
              <a:t>Оперативная выдача сертификатов</a:t>
            </a:r>
            <a:endParaRPr sz="3200" dirty="0">
              <a:solidFill>
                <a:schemeClr val="lt1"/>
              </a:solidFill>
              <a:latin typeface="Montserrat"/>
              <a:ea typeface="Montserrat"/>
              <a:cs typeface="Montserrat"/>
              <a:sym typeface="Montserrat"/>
            </a:endParaRPr>
          </a:p>
        </p:txBody>
      </p:sp>
      <p:pic>
        <p:nvPicPr>
          <p:cNvPr id="195" name="Google Shape;195;p18"/>
          <p:cNvPicPr preferRelativeResize="0"/>
          <p:nvPr/>
        </p:nvPicPr>
        <p:blipFill rotWithShape="1">
          <a:blip r:embed="rId3">
            <a:alphaModFix/>
          </a:blip>
          <a:srcRect b="3657"/>
          <a:stretch/>
        </p:blipFill>
        <p:spPr>
          <a:xfrm>
            <a:off x="7281949" y="2056942"/>
            <a:ext cx="4910051" cy="4730483"/>
          </a:xfrm>
          <a:prstGeom prst="rect">
            <a:avLst/>
          </a:prstGeom>
          <a:noFill/>
          <a:ln>
            <a:noFill/>
          </a:ln>
        </p:spPr>
      </p:pic>
      <p:sp>
        <p:nvSpPr>
          <p:cNvPr id="196" name="Google Shape;196;p18"/>
          <p:cNvSpPr txBox="1"/>
          <p:nvPr/>
        </p:nvSpPr>
        <p:spPr>
          <a:xfrm>
            <a:off x="6394619" y="0"/>
            <a:ext cx="5797382" cy="1323399"/>
          </a:xfrm>
          <a:prstGeom prst="rect">
            <a:avLst/>
          </a:prstGeom>
          <a:noFill/>
          <a:ln>
            <a:noFill/>
          </a:ln>
        </p:spPr>
        <p:txBody>
          <a:bodyPr spcFirstLastPara="1" wrap="square" lIns="91425" tIns="45700" rIns="91425" bIns="45700" anchor="t" anchorCtr="0">
            <a:spAutoFit/>
          </a:bodyPr>
          <a:lstStyle/>
          <a:p>
            <a:pPr lvl="0" algn="r"/>
            <a:r>
              <a:rPr lang="ru-RU" sz="2000" dirty="0">
                <a:latin typeface="Montserrat" panose="00000500000000000000" pitchFamily="2" charset="-52"/>
              </a:rPr>
              <a:t>РЕГИОНАЛЬНЫЙ ТРЕК (конкурс) Всероссийского конкурса научно-технологических проектов «Большие вызовы» в 2021/2022 учебном году</a:t>
            </a:r>
            <a:endParaRPr lang="ru-RU" sz="2000" dirty="0">
              <a:solidFill>
                <a:srgbClr val="2E3E52"/>
              </a:solidFill>
              <a:latin typeface="Montserrat" panose="00000500000000000000" pitchFamily="2" charset="-52"/>
              <a:ea typeface="Montserrat"/>
              <a:cs typeface="Montserrat"/>
              <a:sym typeface="Montserrat"/>
            </a:endParaRPr>
          </a:p>
        </p:txBody>
      </p:sp>
      <p:cxnSp>
        <p:nvCxnSpPr>
          <p:cNvPr id="197" name="Google Shape;197;p18"/>
          <p:cNvCxnSpPr/>
          <p:nvPr/>
        </p:nvCxnSpPr>
        <p:spPr>
          <a:xfrm>
            <a:off x="737086" y="5928955"/>
            <a:ext cx="2720489" cy="0"/>
          </a:xfrm>
          <a:prstGeom prst="straightConnector1">
            <a:avLst/>
          </a:prstGeom>
          <a:noFill/>
          <a:ln w="57150" cap="flat" cmpd="sng">
            <a:solidFill>
              <a:srgbClr val="F7CC7F"/>
            </a:solidFill>
            <a:prstDash val="solid"/>
            <a:miter lim="800000"/>
            <a:headEnd type="none" w="sm" len="sm"/>
            <a:tailEnd type="none" w="sm" len="sm"/>
          </a:ln>
        </p:spPr>
      </p:cxnSp>
      <p:sp>
        <p:nvSpPr>
          <p:cNvPr id="8" name="TextBox 7"/>
          <p:cNvSpPr txBox="1"/>
          <p:nvPr/>
        </p:nvSpPr>
        <p:spPr>
          <a:xfrm>
            <a:off x="7890156" y="2150735"/>
            <a:ext cx="3693639" cy="646331"/>
          </a:xfrm>
          <a:prstGeom prst="rect">
            <a:avLst/>
          </a:prstGeom>
          <a:noFill/>
        </p:spPr>
        <p:txBody>
          <a:bodyPr wrap="none" rtlCol="0">
            <a:spAutoFit/>
          </a:bodyPr>
          <a:lstStyle/>
          <a:p>
            <a:pPr algn="ctr"/>
            <a:r>
              <a:rPr lang="ru-RU" sz="1800" dirty="0" smtClean="0">
                <a:solidFill>
                  <a:srgbClr val="2E3E52"/>
                </a:solidFill>
                <a:latin typeface="Montserrat" panose="020B0604020202020204" charset="-52"/>
              </a:rPr>
              <a:t>Данный проект является</a:t>
            </a:r>
            <a:br>
              <a:rPr lang="ru-RU" sz="1800" dirty="0" smtClean="0">
                <a:solidFill>
                  <a:srgbClr val="2E3E52"/>
                </a:solidFill>
                <a:latin typeface="Montserrat" panose="020B0604020202020204" charset="-52"/>
              </a:rPr>
            </a:br>
            <a:r>
              <a:rPr lang="ru-RU" sz="1800" dirty="0" smtClean="0">
                <a:solidFill>
                  <a:srgbClr val="2E3E52"/>
                </a:solidFill>
                <a:latin typeface="Montserrat" panose="020B0604020202020204" charset="-52"/>
              </a:rPr>
              <a:t>практико-ориентированным</a:t>
            </a:r>
            <a:endParaRPr lang="ru-RU" sz="1800" dirty="0">
              <a:solidFill>
                <a:srgbClr val="2E3E52"/>
              </a:solidFill>
              <a:latin typeface="Montserrat" panose="020B0604020202020204" charset="-52"/>
            </a:endParaRPr>
          </a:p>
        </p:txBody>
      </p:sp>
    </p:spTree>
    <p:extLst>
      <p:ext uri="{BB962C8B-B14F-4D97-AF65-F5344CB8AC3E}">
        <p14:creationId xmlns:p14="http://schemas.microsoft.com/office/powerpoint/2010/main" val="2533678033"/>
      </p:ext>
    </p:extLst>
  </p:cSld>
  <p:clrMapOvr>
    <a:masterClrMapping/>
  </p:clrMapOvr>
  <p:transition spd="slow" advTm="1521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2"/>
                                        </p:tgtEl>
                                        <p:attrNameLst>
                                          <p:attrName>style.visibility</p:attrName>
                                        </p:attrNameLst>
                                      </p:cBhvr>
                                      <p:to>
                                        <p:strVal val="visible"/>
                                      </p:to>
                                    </p:set>
                                    <p:anim calcmode="lin" valueType="num">
                                      <p:cBhvr additive="base">
                                        <p:cTn id="7" dur="1250"/>
                                        <p:tgtEl>
                                          <p:spTgt spid="19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500"/>
                                  </p:stCondLst>
                                  <p:childTnLst>
                                    <p:set>
                                      <p:cBhvr>
                                        <p:cTn id="9" dur="1" fill="hold">
                                          <p:stCondLst>
                                            <p:cond delay="0"/>
                                          </p:stCondLst>
                                        </p:cTn>
                                        <p:tgtEl>
                                          <p:spTgt spid="194"/>
                                        </p:tgtEl>
                                        <p:attrNameLst>
                                          <p:attrName>style.visibility</p:attrName>
                                        </p:attrNameLst>
                                      </p:cBhvr>
                                      <p:to>
                                        <p:strVal val="visible"/>
                                      </p:to>
                                    </p:set>
                                    <p:anim calcmode="lin" valueType="num">
                                      <p:cBhvr additive="base">
                                        <p:cTn id="10" dur="1250"/>
                                        <p:tgtEl>
                                          <p:spTgt spid="19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9"/>
          <p:cNvSpPr txBox="1"/>
          <p:nvPr/>
        </p:nvSpPr>
        <p:spPr>
          <a:xfrm>
            <a:off x="0" y="2336909"/>
            <a:ext cx="459156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rgbClr val="2E3E52"/>
                </a:solidFill>
                <a:latin typeface="Montserrat Black"/>
                <a:ea typeface="Montserrat Black"/>
                <a:cs typeface="Montserrat Black"/>
                <a:sym typeface="Montserrat Black"/>
              </a:rPr>
              <a:t>АКТУАЛЬНОСТЬ</a:t>
            </a:r>
            <a:endParaRPr sz="3600" dirty="0">
              <a:solidFill>
                <a:srgbClr val="2E3E52"/>
              </a:solidFill>
              <a:latin typeface="Montserrat Black"/>
              <a:ea typeface="Montserrat Black"/>
              <a:cs typeface="Montserrat Black"/>
              <a:sym typeface="Montserrat Black"/>
            </a:endParaRPr>
          </a:p>
        </p:txBody>
      </p:sp>
      <p:pic>
        <p:nvPicPr>
          <p:cNvPr id="204" name="Google Shape;204;p19"/>
          <p:cNvPicPr preferRelativeResize="0"/>
          <p:nvPr/>
        </p:nvPicPr>
        <p:blipFill rotWithShape="1">
          <a:blip r:embed="rId3">
            <a:alphaModFix/>
          </a:blip>
          <a:srcRect/>
          <a:stretch/>
        </p:blipFill>
        <p:spPr>
          <a:xfrm>
            <a:off x="0" y="2987845"/>
            <a:ext cx="4591561" cy="3866577"/>
          </a:xfrm>
          <a:prstGeom prst="rect">
            <a:avLst/>
          </a:prstGeom>
          <a:noFill/>
          <a:ln>
            <a:noFill/>
          </a:ln>
        </p:spPr>
      </p:pic>
      <p:grpSp>
        <p:nvGrpSpPr>
          <p:cNvPr id="208" name="Google Shape;208;p19"/>
          <p:cNvGrpSpPr/>
          <p:nvPr/>
        </p:nvGrpSpPr>
        <p:grpSpPr>
          <a:xfrm>
            <a:off x="4584325" y="1020016"/>
            <a:ext cx="7611346" cy="4864169"/>
            <a:chOff x="4584325" y="1407202"/>
            <a:chExt cx="7611346" cy="4864169"/>
          </a:xfrm>
        </p:grpSpPr>
        <p:sp>
          <p:nvSpPr>
            <p:cNvPr id="209" name="Google Shape;209;p19"/>
            <p:cNvSpPr txBox="1"/>
            <p:nvPr/>
          </p:nvSpPr>
          <p:spPr>
            <a:xfrm>
              <a:off x="4591561" y="3864799"/>
              <a:ext cx="7600500" cy="4464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300" dirty="0" err="1">
                  <a:solidFill>
                    <a:srgbClr val="2E3E52"/>
                  </a:solidFill>
                  <a:latin typeface="Montserrat"/>
                  <a:ea typeface="Montserrat"/>
                  <a:cs typeface="Montserrat"/>
                  <a:sym typeface="Montserrat"/>
                </a:rPr>
                <a:t>Для</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создания</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дипломов</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расходуется</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краск</a:t>
              </a:r>
              <a:r>
                <a:rPr lang="ru-RU" sz="2300" dirty="0">
                  <a:solidFill>
                    <a:srgbClr val="2E3E52"/>
                  </a:solidFill>
                  <a:latin typeface="Montserrat"/>
                  <a:ea typeface="Montserrat"/>
                  <a:cs typeface="Montserrat"/>
                  <a:sym typeface="Montserrat"/>
                </a:rPr>
                <a:t>а</a:t>
              </a:r>
              <a:endParaRPr sz="2300" dirty="0">
                <a:solidFill>
                  <a:srgbClr val="2E3E52"/>
                </a:solidFill>
                <a:latin typeface="Montserrat"/>
                <a:ea typeface="Montserrat"/>
                <a:cs typeface="Montserrat"/>
                <a:sym typeface="Montserrat"/>
              </a:endParaRPr>
            </a:p>
          </p:txBody>
        </p:sp>
        <p:sp>
          <p:nvSpPr>
            <p:cNvPr id="210" name="Google Shape;210;p19"/>
            <p:cNvSpPr/>
            <p:nvPr/>
          </p:nvSpPr>
          <p:spPr>
            <a:xfrm>
              <a:off x="4591550" y="3266606"/>
              <a:ext cx="6814800" cy="598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rgbClr val="2E3E52"/>
                  </a:solidFill>
                  <a:latin typeface="Montserrat Black"/>
                  <a:ea typeface="Montserrat Black"/>
                  <a:cs typeface="Montserrat Black"/>
                  <a:sym typeface="Montserrat Black"/>
                </a:rPr>
                <a:t>03. </a:t>
              </a:r>
              <a:r>
                <a:rPr lang="en-US" sz="3000" b="1" dirty="0" err="1">
                  <a:solidFill>
                    <a:srgbClr val="2E3E52"/>
                  </a:solidFill>
                  <a:latin typeface="Montserrat Black"/>
                  <a:ea typeface="Montserrat Black"/>
                  <a:cs typeface="Montserrat Black"/>
                  <a:sym typeface="Montserrat Black"/>
                </a:rPr>
                <a:t>Краска</a:t>
              </a:r>
              <a:endParaRPr sz="3000" b="1" dirty="0">
                <a:solidFill>
                  <a:srgbClr val="2E3E52"/>
                </a:solidFill>
                <a:latin typeface="Montserrat Black"/>
                <a:ea typeface="Montserrat Black"/>
                <a:cs typeface="Montserrat Black"/>
                <a:sym typeface="Montserrat Black"/>
              </a:endParaRPr>
            </a:p>
          </p:txBody>
        </p:sp>
        <p:sp>
          <p:nvSpPr>
            <p:cNvPr id="211" name="Google Shape;211;p19"/>
            <p:cNvSpPr txBox="1"/>
            <p:nvPr/>
          </p:nvSpPr>
          <p:spPr>
            <a:xfrm>
              <a:off x="4591561" y="4895280"/>
              <a:ext cx="7600500" cy="4464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300" dirty="0" err="1">
                  <a:solidFill>
                    <a:srgbClr val="2E3E52"/>
                  </a:solidFill>
                  <a:latin typeface="Montserrat"/>
                  <a:ea typeface="Montserrat"/>
                  <a:cs typeface="Montserrat"/>
                  <a:sym typeface="Montserrat"/>
                </a:rPr>
                <a:t>Бумажные</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дипломы</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легко</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потерять</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или</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помять</a:t>
              </a:r>
              <a:endParaRPr sz="2300" dirty="0">
                <a:solidFill>
                  <a:srgbClr val="2E3E52"/>
                </a:solidFill>
                <a:latin typeface="Montserrat"/>
                <a:ea typeface="Montserrat"/>
                <a:cs typeface="Montserrat"/>
                <a:sym typeface="Montserrat"/>
              </a:endParaRPr>
            </a:p>
          </p:txBody>
        </p:sp>
        <p:sp>
          <p:nvSpPr>
            <p:cNvPr id="212" name="Google Shape;212;p19"/>
            <p:cNvSpPr/>
            <p:nvPr/>
          </p:nvSpPr>
          <p:spPr>
            <a:xfrm>
              <a:off x="4584325" y="4274100"/>
              <a:ext cx="76005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dirty="0">
                  <a:solidFill>
                    <a:srgbClr val="2E3E52"/>
                  </a:solidFill>
                  <a:latin typeface="Montserrat Black"/>
                  <a:ea typeface="Montserrat Black"/>
                  <a:cs typeface="Montserrat Black"/>
                  <a:sym typeface="Montserrat Black"/>
                </a:rPr>
                <a:t>04. </a:t>
              </a:r>
              <a:r>
                <a:rPr lang="en-US" sz="3000" b="1" dirty="0">
                  <a:solidFill>
                    <a:srgbClr val="2E3E52"/>
                  </a:solidFill>
                  <a:latin typeface="Montserrat Black"/>
                  <a:ea typeface="Montserrat Black"/>
                  <a:cs typeface="Montserrat Black"/>
                  <a:sym typeface="Montserrat Black"/>
                </a:rPr>
                <a:t>«</a:t>
              </a:r>
              <a:r>
                <a:rPr lang="en-US" sz="3000" b="1" dirty="0" err="1">
                  <a:solidFill>
                    <a:srgbClr val="2E3E52"/>
                  </a:solidFill>
                  <a:latin typeface="Montserrat Black"/>
                  <a:ea typeface="Montserrat Black"/>
                  <a:cs typeface="Montserrat Black"/>
                  <a:sym typeface="Montserrat Black"/>
                </a:rPr>
                <a:t>Потеряшки</a:t>
              </a:r>
              <a:r>
                <a:rPr lang="en-US" sz="3000" b="1" dirty="0">
                  <a:solidFill>
                    <a:srgbClr val="2E3E52"/>
                  </a:solidFill>
                  <a:latin typeface="Montserrat Black"/>
                  <a:ea typeface="Montserrat Black"/>
                  <a:cs typeface="Montserrat Black"/>
                  <a:sym typeface="Montserrat Black"/>
                </a:rPr>
                <a:t>»</a:t>
              </a:r>
              <a:endParaRPr sz="3000" b="1" dirty="0">
                <a:solidFill>
                  <a:srgbClr val="2E3E52"/>
                </a:solidFill>
                <a:latin typeface="Montserrat Black"/>
                <a:ea typeface="Montserrat Black"/>
                <a:cs typeface="Montserrat Black"/>
                <a:sym typeface="Montserrat Black"/>
              </a:endParaRPr>
            </a:p>
          </p:txBody>
        </p:sp>
        <p:sp>
          <p:nvSpPr>
            <p:cNvPr id="213" name="Google Shape;213;p19"/>
            <p:cNvSpPr txBox="1"/>
            <p:nvPr/>
          </p:nvSpPr>
          <p:spPr>
            <a:xfrm>
              <a:off x="4591559" y="5824971"/>
              <a:ext cx="7600500" cy="4464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300" dirty="0" err="1">
                  <a:solidFill>
                    <a:srgbClr val="2E3E52"/>
                  </a:solidFill>
                  <a:latin typeface="Montserrat"/>
                  <a:ea typeface="Montserrat"/>
                  <a:cs typeface="Montserrat"/>
                  <a:sym typeface="Montserrat"/>
                </a:rPr>
                <a:t>Бумагу</a:t>
              </a:r>
              <a:r>
                <a:rPr lang="en-US" sz="2300" dirty="0">
                  <a:solidFill>
                    <a:srgbClr val="2E3E52"/>
                  </a:solidFill>
                  <a:latin typeface="Montserrat"/>
                  <a:ea typeface="Montserrat"/>
                  <a:cs typeface="Montserrat"/>
                  <a:sym typeface="Montserrat"/>
                </a:rPr>
                <a:t> и </a:t>
              </a:r>
              <a:r>
                <a:rPr lang="en-US" sz="2300" dirty="0" err="1">
                  <a:solidFill>
                    <a:srgbClr val="2E3E52"/>
                  </a:solidFill>
                  <a:latin typeface="Montserrat"/>
                  <a:ea typeface="Montserrat"/>
                  <a:cs typeface="Montserrat"/>
                  <a:sym typeface="Montserrat"/>
                </a:rPr>
                <a:t>краску</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нужно</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покупать</a:t>
              </a:r>
              <a:endParaRPr sz="2300" dirty="0">
                <a:solidFill>
                  <a:srgbClr val="2E3E52"/>
                </a:solidFill>
                <a:latin typeface="Montserrat"/>
                <a:ea typeface="Montserrat"/>
                <a:cs typeface="Montserrat"/>
                <a:sym typeface="Montserrat"/>
              </a:endParaRPr>
            </a:p>
          </p:txBody>
        </p:sp>
        <p:sp>
          <p:nvSpPr>
            <p:cNvPr id="214" name="Google Shape;214;p19"/>
            <p:cNvSpPr/>
            <p:nvPr/>
          </p:nvSpPr>
          <p:spPr>
            <a:xfrm>
              <a:off x="4591550" y="5295476"/>
              <a:ext cx="7600500" cy="52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dirty="0">
                  <a:solidFill>
                    <a:srgbClr val="2E3E52"/>
                  </a:solidFill>
                  <a:latin typeface="Montserrat Black"/>
                  <a:ea typeface="Montserrat Black"/>
                  <a:cs typeface="Montserrat Black"/>
                  <a:sym typeface="Montserrat Black"/>
                </a:rPr>
                <a:t>05. </a:t>
              </a:r>
              <a:r>
                <a:rPr lang="en-US" sz="3000" b="1" dirty="0" err="1">
                  <a:solidFill>
                    <a:srgbClr val="2E3E52"/>
                  </a:solidFill>
                  <a:latin typeface="Montserrat Black"/>
                  <a:ea typeface="Montserrat Black"/>
                  <a:cs typeface="Montserrat Black"/>
                  <a:sym typeface="Montserrat Black"/>
                </a:rPr>
                <a:t>Денежные</a:t>
              </a:r>
              <a:r>
                <a:rPr lang="en-US" sz="3000" b="1" dirty="0">
                  <a:solidFill>
                    <a:srgbClr val="2E3E52"/>
                  </a:solidFill>
                  <a:latin typeface="Montserrat Black"/>
                  <a:ea typeface="Montserrat Black"/>
                  <a:cs typeface="Montserrat Black"/>
                  <a:sym typeface="Montserrat Black"/>
                </a:rPr>
                <a:t> </a:t>
              </a:r>
              <a:r>
                <a:rPr lang="en-US" sz="3000" b="1" dirty="0" err="1">
                  <a:solidFill>
                    <a:srgbClr val="2E3E52"/>
                  </a:solidFill>
                  <a:latin typeface="Montserrat Black"/>
                  <a:ea typeface="Montserrat Black"/>
                  <a:cs typeface="Montserrat Black"/>
                  <a:sym typeface="Montserrat Black"/>
                </a:rPr>
                <a:t>затраты</a:t>
              </a:r>
              <a:endParaRPr sz="3000" b="1" dirty="0">
                <a:solidFill>
                  <a:srgbClr val="2E3E52"/>
                </a:solidFill>
                <a:latin typeface="Montserrat Black"/>
                <a:ea typeface="Montserrat Black"/>
                <a:cs typeface="Montserrat Black"/>
                <a:sym typeface="Montserrat Black"/>
              </a:endParaRPr>
            </a:p>
          </p:txBody>
        </p:sp>
        <p:sp>
          <p:nvSpPr>
            <p:cNvPr id="215" name="Google Shape;215;p19"/>
            <p:cNvSpPr txBox="1"/>
            <p:nvPr/>
          </p:nvSpPr>
          <p:spPr>
            <a:xfrm>
              <a:off x="4591559" y="2866395"/>
              <a:ext cx="7600500" cy="446400"/>
            </a:xfrm>
            <a:prstGeom prst="rect">
              <a:avLst/>
            </a:prstGeom>
            <a:noFill/>
            <a:ln>
              <a:noFill/>
            </a:ln>
          </p:spPr>
          <p:txBody>
            <a:bodyPr spcFirstLastPara="1" wrap="square" lIns="90000" tIns="45700" rIns="0" bIns="45700" anchor="t" anchorCtr="0">
              <a:spAutoFit/>
            </a:bodyPr>
            <a:lstStyle/>
            <a:p>
              <a:pPr marL="0" marR="0" lvl="0" indent="0" algn="just" rtl="0">
                <a:spcBef>
                  <a:spcPts val="0"/>
                </a:spcBef>
                <a:spcAft>
                  <a:spcPts val="0"/>
                </a:spcAft>
                <a:buNone/>
              </a:pPr>
              <a:r>
                <a:rPr lang="en-US" sz="2300" dirty="0" err="1">
                  <a:solidFill>
                    <a:srgbClr val="2E3E52"/>
                  </a:solidFill>
                  <a:latin typeface="Montserrat"/>
                  <a:ea typeface="Montserrat"/>
                  <a:cs typeface="Montserrat"/>
                  <a:sym typeface="Montserrat"/>
                </a:rPr>
                <a:t>Для</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печати</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дипломов</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расходуется</a:t>
              </a:r>
              <a:r>
                <a:rPr lang="en-US" sz="2300" dirty="0">
                  <a:solidFill>
                    <a:srgbClr val="2E3E52"/>
                  </a:solidFill>
                  <a:latin typeface="Montserrat"/>
                  <a:ea typeface="Montserrat"/>
                  <a:cs typeface="Montserrat"/>
                  <a:sym typeface="Montserrat"/>
                </a:rPr>
                <a:t> </a:t>
              </a:r>
              <a:r>
                <a:rPr lang="en-US" sz="2300" dirty="0" err="1">
                  <a:solidFill>
                    <a:srgbClr val="2E3E52"/>
                  </a:solidFill>
                  <a:latin typeface="Montserrat"/>
                  <a:ea typeface="Montserrat"/>
                  <a:cs typeface="Montserrat"/>
                  <a:sym typeface="Montserrat"/>
                </a:rPr>
                <a:t>бумага</a:t>
              </a:r>
              <a:endParaRPr sz="2300" dirty="0">
                <a:solidFill>
                  <a:srgbClr val="2E3E52"/>
                </a:solidFill>
                <a:latin typeface="Montserrat"/>
                <a:ea typeface="Montserrat"/>
                <a:cs typeface="Montserrat"/>
                <a:sym typeface="Montserrat"/>
              </a:endParaRPr>
            </a:p>
          </p:txBody>
        </p:sp>
        <p:sp>
          <p:nvSpPr>
            <p:cNvPr id="216" name="Google Shape;216;p19"/>
            <p:cNvSpPr/>
            <p:nvPr/>
          </p:nvSpPr>
          <p:spPr>
            <a:xfrm>
              <a:off x="4584325" y="2336902"/>
              <a:ext cx="6743400" cy="52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dirty="0">
                  <a:solidFill>
                    <a:srgbClr val="2E3E52"/>
                  </a:solidFill>
                  <a:latin typeface="Montserrat Black"/>
                  <a:ea typeface="Montserrat Black"/>
                  <a:cs typeface="Montserrat Black"/>
                  <a:sym typeface="Montserrat Black"/>
                </a:rPr>
                <a:t>02. </a:t>
              </a:r>
              <a:r>
                <a:rPr lang="en-US" sz="3000" dirty="0" err="1">
                  <a:solidFill>
                    <a:srgbClr val="2E3E52"/>
                  </a:solidFill>
                  <a:latin typeface="Montserrat Black"/>
                  <a:ea typeface="Montserrat Black"/>
                  <a:cs typeface="Montserrat Black"/>
                  <a:sym typeface="Montserrat Black"/>
                </a:rPr>
                <a:t>Бумага</a:t>
              </a:r>
              <a:endParaRPr sz="3000" dirty="0">
                <a:solidFill>
                  <a:srgbClr val="2E3E52"/>
                </a:solidFill>
                <a:latin typeface="Montserrat Black"/>
                <a:ea typeface="Montserrat Black"/>
                <a:cs typeface="Montserrat Black"/>
                <a:sym typeface="Montserrat Black"/>
              </a:endParaRPr>
            </a:p>
          </p:txBody>
        </p:sp>
        <p:sp>
          <p:nvSpPr>
            <p:cNvPr id="217" name="Google Shape;217;p19"/>
            <p:cNvSpPr txBox="1"/>
            <p:nvPr/>
          </p:nvSpPr>
          <p:spPr>
            <a:xfrm>
              <a:off x="4595171" y="1936695"/>
              <a:ext cx="7600500" cy="446400"/>
            </a:xfrm>
            <a:prstGeom prst="rect">
              <a:avLst/>
            </a:prstGeom>
            <a:noFill/>
            <a:ln>
              <a:noFill/>
            </a:ln>
          </p:spPr>
          <p:txBody>
            <a:bodyPr spcFirstLastPara="1" wrap="square" lIns="90000" tIns="45700" rIns="0" bIns="45700" anchor="t" anchorCtr="0">
              <a:spAutoFit/>
            </a:bodyPr>
            <a:lstStyle/>
            <a:p>
              <a:pPr marL="0" marR="0" lvl="0" indent="0" algn="just" rtl="0">
                <a:spcBef>
                  <a:spcPts val="0"/>
                </a:spcBef>
                <a:spcAft>
                  <a:spcPts val="0"/>
                </a:spcAft>
                <a:buNone/>
              </a:pPr>
              <a:r>
                <a:rPr lang="ru-RU" sz="2300" dirty="0">
                  <a:solidFill>
                    <a:srgbClr val="2E3E52"/>
                  </a:solidFill>
                  <a:latin typeface="Montserrat"/>
                  <a:ea typeface="Montserrat"/>
                  <a:cs typeface="Montserrat"/>
                  <a:sym typeface="Montserrat"/>
                </a:rPr>
                <a:t>Сложно </a:t>
              </a:r>
              <a:r>
                <a:rPr lang="en-US" sz="2300" dirty="0">
                  <a:solidFill>
                    <a:srgbClr val="2E3E52"/>
                  </a:solidFill>
                  <a:latin typeface="Montserrat"/>
                  <a:ea typeface="Montserrat"/>
                  <a:cs typeface="Montserrat"/>
                  <a:sym typeface="Montserrat"/>
                </a:rPr>
                <a:t>и </a:t>
              </a:r>
              <a:r>
                <a:rPr lang="ru-RU" sz="2300" dirty="0">
                  <a:solidFill>
                    <a:srgbClr val="2E3E52"/>
                  </a:solidFill>
                  <a:latin typeface="Montserrat"/>
                  <a:ea typeface="Montserrat"/>
                  <a:cs typeface="Montserrat"/>
                  <a:sym typeface="Montserrat"/>
                </a:rPr>
                <a:t>не удобно</a:t>
              </a:r>
              <a:endParaRPr sz="2300" dirty="0">
                <a:solidFill>
                  <a:srgbClr val="2E3E52"/>
                </a:solidFill>
                <a:latin typeface="Montserrat"/>
                <a:ea typeface="Montserrat"/>
                <a:cs typeface="Montserrat"/>
                <a:sym typeface="Montserrat"/>
              </a:endParaRPr>
            </a:p>
          </p:txBody>
        </p:sp>
        <p:sp>
          <p:nvSpPr>
            <p:cNvPr id="218" name="Google Shape;218;p19"/>
            <p:cNvSpPr/>
            <p:nvPr/>
          </p:nvSpPr>
          <p:spPr>
            <a:xfrm>
              <a:off x="4587938" y="1407202"/>
              <a:ext cx="6743400" cy="52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dirty="0">
                  <a:solidFill>
                    <a:srgbClr val="2E3E52"/>
                  </a:solidFill>
                  <a:latin typeface="Montserrat Black"/>
                  <a:ea typeface="Montserrat Black"/>
                  <a:cs typeface="Montserrat Black"/>
                  <a:sym typeface="Montserrat Black"/>
                </a:rPr>
                <a:t>01. </a:t>
              </a:r>
              <a:r>
                <a:rPr lang="en-US" sz="3000" dirty="0" err="1">
                  <a:solidFill>
                    <a:srgbClr val="2E3E52"/>
                  </a:solidFill>
                  <a:latin typeface="Montserrat Black"/>
                  <a:ea typeface="Montserrat Black"/>
                  <a:cs typeface="Montserrat Black"/>
                  <a:sym typeface="Montserrat Black"/>
                </a:rPr>
                <a:t>Трудозатраты</a:t>
              </a:r>
              <a:endParaRPr sz="3000" dirty="0">
                <a:solidFill>
                  <a:srgbClr val="2E3E52"/>
                </a:solidFill>
                <a:latin typeface="Montserrat Black"/>
                <a:ea typeface="Montserrat Black"/>
                <a:cs typeface="Montserrat Black"/>
                <a:sym typeface="Montserrat Black"/>
              </a:endParaRPr>
            </a:p>
          </p:txBody>
        </p:sp>
      </p:grpSp>
    </p:spTree>
  </p:cSld>
  <p:clrMapOvr>
    <a:masterClrMapping/>
  </p:clrMapOvr>
  <p:transition spd="med" advTm="42889">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0"/>
          <p:cNvSpPr txBox="1"/>
          <p:nvPr/>
        </p:nvSpPr>
        <p:spPr>
          <a:xfrm>
            <a:off x="-5093" y="1643961"/>
            <a:ext cx="458941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rgbClr val="2E3E52"/>
                </a:solidFill>
                <a:latin typeface="Montserrat Black"/>
                <a:ea typeface="Montserrat Black"/>
                <a:cs typeface="Montserrat Black"/>
                <a:sym typeface="Montserrat Black"/>
              </a:rPr>
              <a:t>АУДИТОРИЯ</a:t>
            </a:r>
            <a:endParaRPr sz="3600" dirty="0">
              <a:solidFill>
                <a:srgbClr val="2E3E52"/>
              </a:solidFill>
              <a:latin typeface="Montserrat Black"/>
              <a:ea typeface="Montserrat Black"/>
              <a:cs typeface="Montserrat Black"/>
              <a:sym typeface="Montserrat Black"/>
            </a:endParaRPr>
          </a:p>
        </p:txBody>
      </p:sp>
      <p:sp>
        <p:nvSpPr>
          <p:cNvPr id="225" name="Google Shape;225;p20"/>
          <p:cNvSpPr/>
          <p:nvPr/>
        </p:nvSpPr>
        <p:spPr>
          <a:xfrm>
            <a:off x="5063070" y="1115842"/>
            <a:ext cx="2065860" cy="1477328"/>
          </a:xfrm>
          <a:prstGeom prst="rect">
            <a:avLst/>
          </a:prstGeom>
          <a:noFill/>
          <a:ln>
            <a:noFill/>
          </a:ln>
        </p:spPr>
        <p:txBody>
          <a:bodyPr spcFirstLastPara="1" wrap="square" lIns="91425" tIns="45700" rIns="91425" bIns="45700" anchor="t" anchorCtr="0">
            <a:noAutofit/>
          </a:bodyPr>
          <a:lstStyle/>
          <a:p>
            <a:pPr marL="285750" marR="0" lvl="0" indent="-285750" algn="just" rtl="0">
              <a:spcBef>
                <a:spcPts val="0"/>
              </a:spcBef>
              <a:spcAft>
                <a:spcPts val="0"/>
              </a:spcAft>
              <a:buClr>
                <a:srgbClr val="2E3E52"/>
              </a:buClr>
              <a:buSzPts val="3000"/>
              <a:buFont typeface="Arial" panose="020B0604020202020204" pitchFamily="34" charset="0"/>
              <a:buChar char="•"/>
            </a:pPr>
            <a:r>
              <a:rPr lang="ru-RU" sz="1600" dirty="0">
                <a:solidFill>
                  <a:srgbClr val="2E3E52"/>
                </a:solidFill>
                <a:latin typeface="Montserrat" panose="020B0604020202020204" charset="-52"/>
                <a:ea typeface="Montserrat Black"/>
                <a:cs typeface="Montserrat Black"/>
                <a:sym typeface="Montserrat Black"/>
              </a:rPr>
              <a:t>Участники мероприятий</a:t>
            </a:r>
            <a:endParaRPr sz="1600" dirty="0">
              <a:latin typeface="Montserrat" panose="020B0604020202020204" charset="-52"/>
            </a:endParaRPr>
          </a:p>
          <a:p>
            <a:pPr marL="285750" marR="0" lvl="0" indent="-285750" algn="just" rtl="0">
              <a:spcBef>
                <a:spcPts val="0"/>
              </a:spcBef>
              <a:spcAft>
                <a:spcPts val="0"/>
              </a:spcAft>
              <a:buClr>
                <a:srgbClr val="2E3E52"/>
              </a:buClr>
              <a:buSzPts val="3000"/>
              <a:buFont typeface="Arial" panose="020B0604020202020204" pitchFamily="34" charset="0"/>
              <a:buChar char="•"/>
            </a:pPr>
            <a:r>
              <a:rPr lang="ru-RU" sz="1600" dirty="0">
                <a:solidFill>
                  <a:srgbClr val="2E3E52"/>
                </a:solidFill>
                <a:latin typeface="Montserrat" panose="020B0604020202020204" charset="-52"/>
                <a:ea typeface="Montserrat Black"/>
                <a:cs typeface="Montserrat Black"/>
                <a:sym typeface="Montserrat Black"/>
              </a:rPr>
              <a:t>Организаторы мероприятий</a:t>
            </a:r>
            <a:endParaRPr sz="1600" dirty="0">
              <a:solidFill>
                <a:srgbClr val="2E3E52"/>
              </a:solidFill>
              <a:latin typeface="Montserrat" panose="020B0604020202020204" charset="-52"/>
              <a:ea typeface="Montserrat Black"/>
              <a:cs typeface="Montserrat Black"/>
              <a:sym typeface="Montserrat Black"/>
            </a:endParaRPr>
          </a:p>
        </p:txBody>
      </p:sp>
      <p:pic>
        <p:nvPicPr>
          <p:cNvPr id="230" name="Google Shape;230;p20"/>
          <p:cNvPicPr preferRelativeResize="0"/>
          <p:nvPr/>
        </p:nvPicPr>
        <p:blipFill rotWithShape="1">
          <a:blip r:embed="rId3">
            <a:alphaModFix/>
          </a:blip>
          <a:srcRect/>
          <a:stretch/>
        </p:blipFill>
        <p:spPr>
          <a:xfrm>
            <a:off x="-5091" y="2290292"/>
            <a:ext cx="4589415" cy="4589415"/>
          </a:xfrm>
          <a:prstGeom prst="rect">
            <a:avLst/>
          </a:prstGeom>
          <a:noFill/>
          <a:ln>
            <a:noFill/>
          </a:ln>
        </p:spPr>
      </p:pic>
      <p:pic>
        <p:nvPicPr>
          <p:cNvPr id="231" name="Google Shape;231;p20" descr="https://sun9-41.userapi.com/impg/S8mmp_yE9x2RHjJ0Zii9cw1NOhfwSEBKYqoGWg/nuvz-7NTTF0.jpg?size=2560x1707&amp;quality=95&amp;sign=44cbed5c37c4ee154a6b79dcff0d2239&amp;type=album"/>
          <p:cNvPicPr preferRelativeResize="0"/>
          <p:nvPr/>
        </p:nvPicPr>
        <p:blipFill rotWithShape="1">
          <a:blip r:embed="rId4">
            <a:alphaModFix/>
          </a:blip>
          <a:srcRect/>
          <a:stretch/>
        </p:blipFill>
        <p:spPr>
          <a:xfrm>
            <a:off x="5493477" y="2655182"/>
            <a:ext cx="5903069" cy="3928776"/>
          </a:xfrm>
          <a:prstGeom prst="rect">
            <a:avLst/>
          </a:prstGeom>
          <a:noFill/>
          <a:ln>
            <a:noFill/>
          </a:ln>
        </p:spPr>
      </p:pic>
      <p:sp>
        <p:nvSpPr>
          <p:cNvPr id="2" name="TextBox 1"/>
          <p:cNvSpPr txBox="1"/>
          <p:nvPr/>
        </p:nvSpPr>
        <p:spPr>
          <a:xfrm>
            <a:off x="5021088" y="729424"/>
            <a:ext cx="2754280" cy="369332"/>
          </a:xfrm>
          <a:prstGeom prst="rect">
            <a:avLst/>
          </a:prstGeom>
          <a:noFill/>
        </p:spPr>
        <p:txBody>
          <a:bodyPr wrap="none" rtlCol="0">
            <a:spAutoFit/>
          </a:bodyPr>
          <a:lstStyle/>
          <a:p>
            <a:r>
              <a:rPr lang="ru-RU" sz="1800" dirty="0">
                <a:latin typeface="Montserrat Black" panose="020B0604020202020204" charset="-52"/>
              </a:rPr>
              <a:t>Целевая аудитория</a:t>
            </a:r>
          </a:p>
        </p:txBody>
      </p:sp>
      <p:sp>
        <p:nvSpPr>
          <p:cNvPr id="7" name="Google Shape;225;p20"/>
          <p:cNvSpPr/>
          <p:nvPr/>
        </p:nvSpPr>
        <p:spPr>
          <a:xfrm>
            <a:off x="8030146" y="1098755"/>
            <a:ext cx="4161854" cy="337129"/>
          </a:xfrm>
          <a:prstGeom prst="rect">
            <a:avLst/>
          </a:prstGeom>
          <a:noFill/>
          <a:ln>
            <a:noFill/>
          </a:ln>
        </p:spPr>
        <p:txBody>
          <a:bodyPr spcFirstLastPara="1" wrap="square" lIns="91425" tIns="45700" rIns="91425" bIns="45700" anchor="t" anchorCtr="0">
            <a:noAutofit/>
          </a:bodyPr>
          <a:lstStyle/>
          <a:p>
            <a:pPr marL="285750" marR="0" lvl="0" indent="-285750" rtl="0">
              <a:spcBef>
                <a:spcPts val="0"/>
              </a:spcBef>
              <a:spcAft>
                <a:spcPts val="0"/>
              </a:spcAft>
              <a:buClr>
                <a:srgbClr val="2E3E52"/>
              </a:buClr>
              <a:buSzPts val="3000"/>
              <a:buFont typeface="Arial" panose="020B0604020202020204" pitchFamily="34" charset="0"/>
              <a:buChar char="•"/>
            </a:pPr>
            <a:r>
              <a:rPr lang="ru-RU" sz="1600" dirty="0">
                <a:solidFill>
                  <a:srgbClr val="2E3E52"/>
                </a:solidFill>
                <a:latin typeface="Montserrat" panose="020B0604020202020204" charset="-52"/>
                <a:ea typeface="Montserrat Black"/>
                <a:cs typeface="Montserrat Black"/>
                <a:sym typeface="Montserrat Black"/>
              </a:rPr>
              <a:t>ДТ «</a:t>
            </a:r>
            <a:r>
              <a:rPr lang="ru-RU" sz="1600" dirty="0" err="1">
                <a:solidFill>
                  <a:srgbClr val="2E3E52"/>
                </a:solidFill>
                <a:latin typeface="Montserrat" panose="020B0604020202020204" charset="-52"/>
                <a:ea typeface="Montserrat Black"/>
                <a:cs typeface="Montserrat Black"/>
                <a:sym typeface="Montserrat Black"/>
              </a:rPr>
              <a:t>Кванториум</a:t>
            </a:r>
            <a:r>
              <a:rPr lang="ru-RU" sz="1600" dirty="0">
                <a:solidFill>
                  <a:srgbClr val="2E3E52"/>
                </a:solidFill>
                <a:latin typeface="Montserrat" panose="020B0604020202020204" charset="-52"/>
                <a:ea typeface="Montserrat Black"/>
                <a:cs typeface="Montserrat Black"/>
                <a:sym typeface="Montserrat Black"/>
              </a:rPr>
              <a:t>»</a:t>
            </a:r>
          </a:p>
        </p:txBody>
      </p:sp>
      <p:sp>
        <p:nvSpPr>
          <p:cNvPr id="8" name="TextBox 7"/>
          <p:cNvSpPr txBox="1"/>
          <p:nvPr/>
        </p:nvSpPr>
        <p:spPr>
          <a:xfrm>
            <a:off x="8030146" y="740024"/>
            <a:ext cx="1638590" cy="369332"/>
          </a:xfrm>
          <a:prstGeom prst="rect">
            <a:avLst/>
          </a:prstGeom>
          <a:noFill/>
        </p:spPr>
        <p:txBody>
          <a:bodyPr wrap="none" rtlCol="0">
            <a:spAutoFit/>
          </a:bodyPr>
          <a:lstStyle/>
          <a:p>
            <a:r>
              <a:rPr lang="ru-RU" sz="1800" dirty="0">
                <a:latin typeface="Montserrat Black" panose="020B0604020202020204" charset="-52"/>
              </a:rPr>
              <a:t>Заказчики </a:t>
            </a:r>
          </a:p>
        </p:txBody>
      </p:sp>
      <p:sp>
        <p:nvSpPr>
          <p:cNvPr id="9" name="Google Shape;225;p20"/>
          <p:cNvSpPr/>
          <p:nvPr/>
        </p:nvSpPr>
        <p:spPr>
          <a:xfrm>
            <a:off x="8030146" y="1887311"/>
            <a:ext cx="4158732" cy="805962"/>
          </a:xfrm>
          <a:prstGeom prst="rect">
            <a:avLst/>
          </a:prstGeom>
          <a:noFill/>
          <a:ln>
            <a:noFill/>
          </a:ln>
        </p:spPr>
        <p:txBody>
          <a:bodyPr spcFirstLastPara="1" wrap="square" lIns="91425" tIns="45700" rIns="91425" bIns="45700" anchor="t" anchorCtr="0">
            <a:noAutofit/>
          </a:bodyPr>
          <a:lstStyle/>
          <a:p>
            <a:pPr marL="285750" lvl="0" indent="-285750">
              <a:buClr>
                <a:srgbClr val="2E3E52"/>
              </a:buClr>
              <a:buSzPts val="3000"/>
              <a:buFont typeface="Arial" panose="020B0604020202020204" pitchFamily="34" charset="0"/>
              <a:buChar char="•"/>
            </a:pPr>
            <a:r>
              <a:rPr lang="ru-RU" sz="1600" dirty="0">
                <a:solidFill>
                  <a:srgbClr val="2E3E52"/>
                </a:solidFill>
                <a:latin typeface="Montserrat" panose="020B0604020202020204" charset="-52"/>
                <a:ea typeface="Montserrat Black"/>
                <a:cs typeface="Montserrat Black"/>
                <a:sym typeface="Montserrat Black"/>
              </a:rPr>
              <a:t>МАОУ «Инженерный лицей НГТУ»</a:t>
            </a:r>
          </a:p>
          <a:p>
            <a:pPr marL="285750" lvl="0" indent="-285750">
              <a:buClr>
                <a:srgbClr val="2E3E52"/>
              </a:buClr>
              <a:buSzPts val="3000"/>
              <a:buFont typeface="Arial" panose="020B0604020202020204" pitchFamily="34" charset="0"/>
              <a:buChar char="•"/>
            </a:pPr>
            <a:r>
              <a:rPr lang="ru-RU" sz="1600" dirty="0">
                <a:solidFill>
                  <a:srgbClr val="2E3E52"/>
                </a:solidFill>
                <a:latin typeface="Montserrat" panose="020B0604020202020204" charset="-52"/>
                <a:ea typeface="Montserrat Black"/>
                <a:cs typeface="Montserrat Black"/>
                <a:sym typeface="Montserrat Black"/>
              </a:rPr>
              <a:t>ФГБОУ ВО «НГТУ»</a:t>
            </a:r>
          </a:p>
        </p:txBody>
      </p:sp>
      <p:sp>
        <p:nvSpPr>
          <p:cNvPr id="10" name="TextBox 9"/>
          <p:cNvSpPr txBox="1"/>
          <p:nvPr/>
        </p:nvSpPr>
        <p:spPr>
          <a:xfrm>
            <a:off x="8033268" y="1443358"/>
            <a:ext cx="4158732" cy="369332"/>
          </a:xfrm>
          <a:prstGeom prst="rect">
            <a:avLst/>
          </a:prstGeom>
          <a:noFill/>
        </p:spPr>
        <p:txBody>
          <a:bodyPr wrap="square" rtlCol="0">
            <a:spAutoFit/>
          </a:bodyPr>
          <a:lstStyle/>
          <a:p>
            <a:r>
              <a:rPr lang="ru-RU" sz="1800" dirty="0">
                <a:latin typeface="Montserrat Black" panose="020B0604020202020204" charset="-52"/>
              </a:rPr>
              <a:t>Потенциальные заказчики</a:t>
            </a:r>
          </a:p>
        </p:txBody>
      </p:sp>
    </p:spTree>
    <p:extLst>
      <p:ext uri="{BB962C8B-B14F-4D97-AF65-F5344CB8AC3E}">
        <p14:creationId xmlns:p14="http://schemas.microsoft.com/office/powerpoint/2010/main" val="2871565308"/>
      </p:ext>
    </p:extLst>
  </p:cSld>
  <p:clrMapOvr>
    <a:masterClrMapping/>
  </p:clrMapOvr>
  <p:transition spd="med" advTm="9410">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22"/>
          <p:cNvSpPr/>
          <p:nvPr/>
        </p:nvSpPr>
        <p:spPr>
          <a:xfrm>
            <a:off x="4540621" y="4326803"/>
            <a:ext cx="3023356"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dirty="0">
                <a:solidFill>
                  <a:srgbClr val="2E3E52"/>
                </a:solidFill>
                <a:latin typeface="Montserrat Black"/>
                <a:ea typeface="Montserrat Black"/>
                <a:cs typeface="Montserrat Black"/>
                <a:sym typeface="Montserrat Black"/>
              </a:rPr>
              <a:t>Python</a:t>
            </a:r>
            <a:r>
              <a:rPr lang="en-US" sz="2800" b="1" dirty="0">
                <a:solidFill>
                  <a:srgbClr val="2E3E52"/>
                </a:solidFill>
                <a:latin typeface="Montserrat Black"/>
                <a:ea typeface="Montserrat Black"/>
                <a:cs typeface="Montserrat Black"/>
                <a:sym typeface="Montserrat Black"/>
              </a:rPr>
              <a:t/>
            </a:r>
            <a:br>
              <a:rPr lang="en-US" sz="2800" b="1" dirty="0">
                <a:solidFill>
                  <a:srgbClr val="2E3E52"/>
                </a:solidFill>
                <a:latin typeface="Montserrat Black"/>
                <a:ea typeface="Montserrat Black"/>
                <a:cs typeface="Montserrat Black"/>
                <a:sym typeface="Montserrat Black"/>
              </a:rPr>
            </a:br>
            <a:r>
              <a:rPr lang="en-US" sz="1100" b="1" dirty="0">
                <a:solidFill>
                  <a:srgbClr val="2E3E52"/>
                </a:solidFill>
                <a:latin typeface="Montserrat Black"/>
                <a:ea typeface="Montserrat Black"/>
                <a:cs typeface="Montserrat Black"/>
                <a:sym typeface="Montserrat Black"/>
              </a:rPr>
              <a:t>(</a:t>
            </a:r>
            <a:r>
              <a:rPr lang="ru-RU" sz="1100" b="1" dirty="0">
                <a:solidFill>
                  <a:srgbClr val="2E3E52"/>
                </a:solidFill>
                <a:latin typeface="Montserrat Black"/>
                <a:ea typeface="Montserrat Black"/>
                <a:cs typeface="Montserrat Black"/>
                <a:sym typeface="Montserrat Black"/>
              </a:rPr>
              <a:t>не</a:t>
            </a:r>
            <a:r>
              <a:rPr lang="en-US" sz="1100" b="1" dirty="0">
                <a:solidFill>
                  <a:srgbClr val="2E3E52"/>
                </a:solidFill>
                <a:latin typeface="Montserrat Black"/>
                <a:ea typeface="Montserrat Black"/>
                <a:cs typeface="Montserrat Black"/>
                <a:sym typeface="Montserrat Black"/>
              </a:rPr>
              <a:t> </a:t>
            </a:r>
            <a:r>
              <a:rPr lang="ru-RU" sz="1100" b="1" dirty="0">
                <a:solidFill>
                  <a:srgbClr val="2E3E52"/>
                </a:solidFill>
                <a:latin typeface="Montserrat Black"/>
                <a:ea typeface="Montserrat Black"/>
                <a:cs typeface="Montserrat Black"/>
                <a:sym typeface="Montserrat Black"/>
              </a:rPr>
              <a:t>требует</a:t>
            </a:r>
            <a:r>
              <a:rPr lang="en-US" sz="1100" b="1" dirty="0">
                <a:solidFill>
                  <a:srgbClr val="2E3E52"/>
                </a:solidFill>
                <a:latin typeface="Montserrat Black"/>
                <a:ea typeface="Montserrat Black"/>
                <a:cs typeface="Montserrat Black"/>
                <a:sym typeface="Montserrat Black"/>
              </a:rPr>
              <a:t> </a:t>
            </a:r>
            <a:r>
              <a:rPr lang="ru-RU" sz="1100" b="1" dirty="0">
                <a:solidFill>
                  <a:srgbClr val="2E3E52"/>
                </a:solidFill>
                <a:latin typeface="Montserrat Black"/>
                <a:ea typeface="Montserrat Black"/>
                <a:cs typeface="Montserrat Black"/>
                <a:sym typeface="Montserrat Black"/>
              </a:rPr>
              <a:t>установки</a:t>
            </a:r>
            <a:r>
              <a:rPr lang="en-US" sz="1100" b="1" dirty="0">
                <a:solidFill>
                  <a:srgbClr val="2E3E52"/>
                </a:solidFill>
                <a:latin typeface="Montserrat Black"/>
                <a:ea typeface="Montserrat Black"/>
                <a:cs typeface="Montserrat Black"/>
                <a:sym typeface="Montserrat Black"/>
              </a:rPr>
              <a:t>)</a:t>
            </a:r>
            <a:endParaRPr sz="2800" b="1" dirty="0">
              <a:solidFill>
                <a:srgbClr val="2E3E52"/>
              </a:solidFill>
              <a:latin typeface="Montserrat Black"/>
              <a:ea typeface="Montserrat Black"/>
              <a:cs typeface="Montserrat Black"/>
              <a:sym typeface="Montserrat Black"/>
            </a:endParaRPr>
          </a:p>
        </p:txBody>
      </p:sp>
      <p:pic>
        <p:nvPicPr>
          <p:cNvPr id="252" name="Google Shape;252;p22"/>
          <p:cNvPicPr preferRelativeResize="0"/>
          <p:nvPr/>
        </p:nvPicPr>
        <p:blipFill rotWithShape="1">
          <a:blip r:embed="rId3">
            <a:alphaModFix/>
          </a:blip>
          <a:srcRect/>
          <a:stretch/>
        </p:blipFill>
        <p:spPr>
          <a:xfrm>
            <a:off x="5544328" y="5363932"/>
            <a:ext cx="1216618" cy="1112128"/>
          </a:xfrm>
          <a:prstGeom prst="rect">
            <a:avLst/>
          </a:prstGeom>
          <a:noFill/>
          <a:ln>
            <a:noFill/>
          </a:ln>
        </p:spPr>
      </p:pic>
      <p:pic>
        <p:nvPicPr>
          <p:cNvPr id="253" name="Google Shape;253;p22"/>
          <p:cNvPicPr preferRelativeResize="0"/>
          <p:nvPr/>
        </p:nvPicPr>
        <p:blipFill rotWithShape="1">
          <a:blip r:embed="rId4">
            <a:alphaModFix/>
          </a:blip>
          <a:srcRect l="10685" t="7865" r="7056" b="9152"/>
          <a:stretch/>
        </p:blipFill>
        <p:spPr>
          <a:xfrm>
            <a:off x="8728733" y="4990986"/>
            <a:ext cx="421206" cy="373152"/>
          </a:xfrm>
          <a:prstGeom prst="rect">
            <a:avLst/>
          </a:prstGeom>
          <a:noFill/>
          <a:ln>
            <a:noFill/>
          </a:ln>
        </p:spPr>
      </p:pic>
      <p:sp>
        <p:nvSpPr>
          <p:cNvPr id="254" name="Google Shape;254;p22"/>
          <p:cNvSpPr/>
          <p:nvPr/>
        </p:nvSpPr>
        <p:spPr>
          <a:xfrm>
            <a:off x="6992959" y="4346563"/>
            <a:ext cx="4546802"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dirty="0">
                <a:solidFill>
                  <a:srgbClr val="2E3E52"/>
                </a:solidFill>
                <a:latin typeface="Montserrat Black"/>
                <a:ea typeface="Montserrat Black"/>
                <a:cs typeface="Montserrat Black"/>
                <a:sym typeface="Montserrat Black"/>
              </a:rPr>
              <a:t>PowerPoint и Excel</a:t>
            </a:r>
            <a:endParaRPr sz="1800" b="1" dirty="0">
              <a:solidFill>
                <a:srgbClr val="2E3E52"/>
              </a:solidFill>
              <a:latin typeface="Montserrat Black"/>
              <a:ea typeface="Montserrat Black"/>
              <a:cs typeface="Montserrat Black"/>
              <a:sym typeface="Montserrat Black"/>
            </a:endParaRPr>
          </a:p>
          <a:p>
            <a:pPr marL="0" marR="0" lvl="0" indent="0" algn="ctr" rtl="0">
              <a:spcBef>
                <a:spcPts val="0"/>
              </a:spcBef>
              <a:spcAft>
                <a:spcPts val="0"/>
              </a:spcAft>
              <a:buNone/>
            </a:pPr>
            <a:r>
              <a:rPr lang="en-US" sz="1100" b="1" dirty="0">
                <a:solidFill>
                  <a:srgbClr val="2E3E52"/>
                </a:solidFill>
                <a:latin typeface="Montserrat Black"/>
                <a:ea typeface="Montserrat Black"/>
                <a:cs typeface="Montserrat Black"/>
                <a:sym typeface="Montserrat Black"/>
              </a:rPr>
              <a:t>(Excel </a:t>
            </a:r>
            <a:r>
              <a:rPr lang="ru-RU" sz="1100" b="1" dirty="0">
                <a:solidFill>
                  <a:srgbClr val="2E3E52"/>
                </a:solidFill>
                <a:latin typeface="Montserrat Black"/>
                <a:ea typeface="Montserrat Black"/>
                <a:cs typeface="Montserrat Black"/>
                <a:sym typeface="Montserrat Black"/>
              </a:rPr>
              <a:t>требуется </a:t>
            </a:r>
            <a:r>
              <a:rPr lang="en-US" sz="1100" b="1" dirty="0">
                <a:solidFill>
                  <a:srgbClr val="2E3E52"/>
                </a:solidFill>
                <a:latin typeface="Montserrat Black"/>
                <a:ea typeface="Montserrat Black"/>
                <a:cs typeface="Montserrat Black"/>
                <a:sym typeface="Montserrat Black"/>
              </a:rPr>
              <a:t>в CERTIFICATER)</a:t>
            </a:r>
            <a:endParaRPr sz="1100" b="1" dirty="0">
              <a:solidFill>
                <a:srgbClr val="2E3E52"/>
              </a:solidFill>
              <a:latin typeface="Montserrat Black"/>
              <a:ea typeface="Montserrat Black"/>
              <a:cs typeface="Montserrat Black"/>
              <a:sym typeface="Montserrat Black"/>
            </a:endParaRPr>
          </a:p>
        </p:txBody>
      </p:sp>
      <p:pic>
        <p:nvPicPr>
          <p:cNvPr id="255" name="Google Shape;255;p22"/>
          <p:cNvPicPr preferRelativeResize="0"/>
          <p:nvPr/>
        </p:nvPicPr>
        <p:blipFill rotWithShape="1">
          <a:blip r:embed="rId5">
            <a:alphaModFix/>
          </a:blip>
          <a:srcRect/>
          <a:stretch/>
        </p:blipFill>
        <p:spPr>
          <a:xfrm>
            <a:off x="8651806" y="5508889"/>
            <a:ext cx="1229107" cy="1182428"/>
          </a:xfrm>
          <a:prstGeom prst="rect">
            <a:avLst/>
          </a:prstGeom>
          <a:noFill/>
          <a:ln>
            <a:noFill/>
          </a:ln>
        </p:spPr>
      </p:pic>
      <p:pic>
        <p:nvPicPr>
          <p:cNvPr id="256" name="Google Shape;256;p22"/>
          <p:cNvPicPr preferRelativeResize="0"/>
          <p:nvPr/>
        </p:nvPicPr>
        <p:blipFill rotWithShape="1">
          <a:blip r:embed="rId6">
            <a:alphaModFix/>
          </a:blip>
          <a:srcRect t="1803" b="1707"/>
          <a:stretch/>
        </p:blipFill>
        <p:spPr>
          <a:xfrm>
            <a:off x="9478206" y="4990986"/>
            <a:ext cx="421206" cy="369114"/>
          </a:xfrm>
          <a:prstGeom prst="rect">
            <a:avLst/>
          </a:prstGeom>
          <a:noFill/>
          <a:ln>
            <a:noFill/>
          </a:ln>
        </p:spPr>
      </p:pic>
      <p:pic>
        <p:nvPicPr>
          <p:cNvPr id="257" name="Google Shape;257;p22"/>
          <p:cNvPicPr preferRelativeResize="0"/>
          <p:nvPr/>
        </p:nvPicPr>
        <p:blipFill rotWithShape="1">
          <a:blip r:embed="rId7">
            <a:alphaModFix/>
          </a:blip>
          <a:srcRect/>
          <a:stretch/>
        </p:blipFill>
        <p:spPr>
          <a:xfrm>
            <a:off x="114792" y="2464134"/>
            <a:ext cx="4595857" cy="4595857"/>
          </a:xfrm>
          <a:prstGeom prst="rect">
            <a:avLst/>
          </a:prstGeom>
          <a:noFill/>
          <a:ln>
            <a:noFill/>
          </a:ln>
        </p:spPr>
      </p:pic>
      <p:sp>
        <p:nvSpPr>
          <p:cNvPr id="2" name="Стрелка: вправо 1">
            <a:extLst>
              <a:ext uri="{FF2B5EF4-FFF2-40B4-BE49-F238E27FC236}">
                <a16:creationId xmlns:a16="http://schemas.microsoft.com/office/drawing/2014/main" xmlns="" id="{A7C24F1F-32AB-4076-9C4E-13F34916EE4F}"/>
              </a:ext>
            </a:extLst>
          </p:cNvPr>
          <p:cNvSpPr/>
          <p:nvPr/>
        </p:nvSpPr>
        <p:spPr>
          <a:xfrm rot="20983921">
            <a:off x="6900145" y="5282475"/>
            <a:ext cx="1370854" cy="339504"/>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Стрелка: вправо 14">
            <a:extLst>
              <a:ext uri="{FF2B5EF4-FFF2-40B4-BE49-F238E27FC236}">
                <a16:creationId xmlns:a16="http://schemas.microsoft.com/office/drawing/2014/main" xmlns="" id="{52298AE8-958B-44A7-B8FE-F698398BF5C4}"/>
              </a:ext>
            </a:extLst>
          </p:cNvPr>
          <p:cNvSpPr/>
          <p:nvPr/>
        </p:nvSpPr>
        <p:spPr>
          <a:xfrm rot="404608">
            <a:off x="6899418" y="5919992"/>
            <a:ext cx="1460831" cy="308754"/>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TextBox 2"/>
          <p:cNvSpPr txBox="1"/>
          <p:nvPr/>
        </p:nvSpPr>
        <p:spPr>
          <a:xfrm>
            <a:off x="4595856" y="153268"/>
            <a:ext cx="7374673" cy="1323439"/>
          </a:xfrm>
          <a:prstGeom prst="rect">
            <a:avLst/>
          </a:prstGeom>
          <a:noFill/>
        </p:spPr>
        <p:txBody>
          <a:bodyPr wrap="square" rtlCol="0">
            <a:spAutoFit/>
          </a:bodyPr>
          <a:lstStyle/>
          <a:p>
            <a:r>
              <a:rPr lang="ru-RU" sz="1800" dirty="0">
                <a:solidFill>
                  <a:srgbClr val="2E3E52"/>
                </a:solidFill>
                <a:latin typeface="Montserrat Black" panose="020B0604020202020204" charset="-52"/>
              </a:rPr>
              <a:t>Цель</a:t>
            </a:r>
            <a:r>
              <a:rPr lang="en-US" sz="1800" dirty="0">
                <a:solidFill>
                  <a:srgbClr val="2E3E52"/>
                </a:solidFill>
                <a:latin typeface="Montserrat Black" panose="020B0604020202020204" charset="-52"/>
              </a:rPr>
              <a:t>:</a:t>
            </a:r>
            <a:endParaRPr lang="ru-RU" sz="1800" dirty="0">
              <a:solidFill>
                <a:srgbClr val="2E3E52"/>
              </a:solidFill>
              <a:latin typeface="Montserrat Black" panose="020B0604020202020204" charset="-52"/>
            </a:endParaRPr>
          </a:p>
          <a:p>
            <a:r>
              <a:rPr lang="ru-RU" sz="2000" dirty="0">
                <a:solidFill>
                  <a:srgbClr val="2E3E52"/>
                </a:solidFill>
                <a:latin typeface="Montserrat" panose="020B0604020202020204" charset="-52"/>
              </a:rPr>
              <a:t>Разработать алгоритмы работы с текстом, которые позволят оперативно создавать и выдавать сертификаты. </a:t>
            </a:r>
          </a:p>
        </p:txBody>
      </p:sp>
      <p:sp>
        <p:nvSpPr>
          <p:cNvPr id="17" name="TextBox 16"/>
          <p:cNvSpPr txBox="1"/>
          <p:nvPr/>
        </p:nvSpPr>
        <p:spPr>
          <a:xfrm>
            <a:off x="4710649" y="3645902"/>
            <a:ext cx="6942926" cy="369332"/>
          </a:xfrm>
          <a:prstGeom prst="rect">
            <a:avLst/>
          </a:prstGeom>
          <a:noFill/>
        </p:spPr>
        <p:txBody>
          <a:bodyPr wrap="square" rtlCol="0">
            <a:spAutoFit/>
          </a:bodyPr>
          <a:lstStyle/>
          <a:p>
            <a:r>
              <a:rPr lang="ru-RU" sz="1800" dirty="0">
                <a:solidFill>
                  <a:srgbClr val="2E3E52"/>
                </a:solidFill>
                <a:latin typeface="Montserrat Black" panose="020B0604020202020204" charset="-52"/>
              </a:rPr>
              <a:t>Используемые инструменты: </a:t>
            </a:r>
          </a:p>
        </p:txBody>
      </p:sp>
      <p:sp>
        <p:nvSpPr>
          <p:cNvPr id="14" name="Google Shape;250;p22"/>
          <p:cNvSpPr txBox="1"/>
          <p:nvPr/>
        </p:nvSpPr>
        <p:spPr>
          <a:xfrm>
            <a:off x="2912550" y="1581333"/>
            <a:ext cx="4589415"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1800" dirty="0">
                <a:solidFill>
                  <a:srgbClr val="2E3E52"/>
                </a:solidFill>
                <a:latin typeface="Montserrat Black"/>
                <a:ea typeface="Montserrat Black"/>
                <a:cs typeface="Montserrat Black"/>
                <a:sym typeface="Montserrat Black"/>
              </a:rPr>
              <a:t>Задачи:</a:t>
            </a:r>
            <a:endParaRPr sz="1800" dirty="0">
              <a:solidFill>
                <a:srgbClr val="2E3E52"/>
              </a:solidFill>
              <a:latin typeface="Montserrat Black"/>
              <a:ea typeface="Montserrat Black"/>
              <a:cs typeface="Montserrat Black"/>
              <a:sym typeface="Montserrat Black"/>
            </a:endParaRPr>
          </a:p>
        </p:txBody>
      </p:sp>
      <p:sp>
        <p:nvSpPr>
          <p:cNvPr id="16" name="TextBox 15"/>
          <p:cNvSpPr txBox="1"/>
          <p:nvPr/>
        </p:nvSpPr>
        <p:spPr>
          <a:xfrm>
            <a:off x="4723729" y="1985194"/>
            <a:ext cx="7596144" cy="1477328"/>
          </a:xfrm>
          <a:prstGeom prst="rect">
            <a:avLst/>
          </a:prstGeom>
          <a:noFill/>
        </p:spPr>
        <p:txBody>
          <a:bodyPr wrap="square" rtlCol="0">
            <a:spAutoFit/>
          </a:bodyPr>
          <a:lstStyle/>
          <a:p>
            <a:pPr marL="342900" indent="-342900">
              <a:buClr>
                <a:srgbClr val="2E3E52"/>
              </a:buClr>
              <a:buFont typeface="+mj-lt"/>
              <a:buAutoNum type="arabicParenR"/>
            </a:pPr>
            <a:r>
              <a:rPr lang="ru-RU" sz="1800" dirty="0">
                <a:solidFill>
                  <a:srgbClr val="2E3E52"/>
                </a:solidFill>
                <a:latin typeface="Montserrat" panose="020B0604020202020204" charset="-52"/>
              </a:rPr>
              <a:t>Создание алгоритма</a:t>
            </a:r>
            <a:r>
              <a:rPr lang="en-US" sz="1800" dirty="0">
                <a:solidFill>
                  <a:srgbClr val="2E3E52"/>
                </a:solidFill>
                <a:latin typeface="Montserrat" panose="020B0604020202020204" charset="-52"/>
              </a:rPr>
              <a:t>:</a:t>
            </a:r>
          </a:p>
          <a:p>
            <a:pPr marL="714375" indent="-342900">
              <a:buClr>
                <a:srgbClr val="2E3E52"/>
              </a:buClr>
              <a:buFont typeface="+mj-lt"/>
              <a:buAutoNum type="alphaLcParenR"/>
            </a:pPr>
            <a:r>
              <a:rPr lang="ru-RU" sz="1800" dirty="0">
                <a:solidFill>
                  <a:srgbClr val="2E3E52"/>
                </a:solidFill>
                <a:latin typeface="Montserrat" panose="020B0604020202020204" charset="-52"/>
              </a:rPr>
              <a:t>Склоняющего ФИО пользователя</a:t>
            </a:r>
            <a:r>
              <a:rPr lang="en-US" sz="1800" dirty="0">
                <a:solidFill>
                  <a:srgbClr val="2E3E52"/>
                </a:solidFill>
                <a:latin typeface="Montserrat" panose="020B0604020202020204" charset="-52"/>
              </a:rPr>
              <a:t>;</a:t>
            </a:r>
            <a:endParaRPr lang="ru-RU" sz="1800" dirty="0">
              <a:solidFill>
                <a:srgbClr val="2E3E52"/>
              </a:solidFill>
              <a:latin typeface="Montserrat" panose="020B0604020202020204" charset="-52"/>
            </a:endParaRPr>
          </a:p>
          <a:p>
            <a:pPr marL="714375" indent="-342900">
              <a:buClr>
                <a:srgbClr val="2E3E52"/>
              </a:buClr>
              <a:buFont typeface="+mj-lt"/>
              <a:buAutoNum type="alphaLcParenR"/>
            </a:pPr>
            <a:r>
              <a:rPr lang="ru-RU" sz="1800" dirty="0">
                <a:solidFill>
                  <a:srgbClr val="2E3E52"/>
                </a:solidFill>
                <a:latin typeface="Montserrat" panose="020B0604020202020204" charset="-52"/>
              </a:rPr>
              <a:t>Корректирующего .</a:t>
            </a:r>
            <a:r>
              <a:rPr lang="en-US" sz="1800" dirty="0" err="1">
                <a:solidFill>
                  <a:srgbClr val="2E3E52"/>
                </a:solidFill>
                <a:latin typeface="Montserrat" panose="020B0604020202020204" charset="-52"/>
              </a:rPr>
              <a:t>pptx</a:t>
            </a:r>
            <a:r>
              <a:rPr lang="ru-RU" sz="1800" dirty="0">
                <a:solidFill>
                  <a:srgbClr val="2E3E52"/>
                </a:solidFill>
                <a:latin typeface="Montserrat" panose="020B0604020202020204" charset="-52"/>
              </a:rPr>
              <a:t> файлы</a:t>
            </a:r>
            <a:r>
              <a:rPr lang="en-US" sz="1800" dirty="0">
                <a:solidFill>
                  <a:srgbClr val="2E3E52"/>
                </a:solidFill>
                <a:latin typeface="Montserrat" panose="020B0604020202020204" charset="-52"/>
              </a:rPr>
              <a:t>;</a:t>
            </a:r>
            <a:endParaRPr lang="ru-RU" sz="1800" dirty="0">
              <a:solidFill>
                <a:srgbClr val="2E3E52"/>
              </a:solidFill>
              <a:latin typeface="Montserrat" panose="020B0604020202020204" charset="-52"/>
            </a:endParaRPr>
          </a:p>
          <a:p>
            <a:pPr marL="714375" indent="-342900">
              <a:buClr>
                <a:srgbClr val="2E3E52"/>
              </a:buClr>
              <a:buFont typeface="+mj-lt"/>
              <a:buAutoNum type="alphaLcParenR"/>
            </a:pPr>
            <a:r>
              <a:rPr lang="ru-RU" sz="1800" dirty="0">
                <a:solidFill>
                  <a:srgbClr val="2E3E52"/>
                </a:solidFill>
                <a:latin typeface="Montserrat" panose="020B0604020202020204" charset="-52"/>
              </a:rPr>
              <a:t>Конвертирующего .</a:t>
            </a:r>
            <a:r>
              <a:rPr lang="en-US" sz="1800" dirty="0" err="1">
                <a:solidFill>
                  <a:srgbClr val="2E3E52"/>
                </a:solidFill>
                <a:latin typeface="Montserrat" panose="020B0604020202020204" charset="-52"/>
              </a:rPr>
              <a:t>pptx</a:t>
            </a:r>
            <a:r>
              <a:rPr lang="en-US" sz="1800" dirty="0">
                <a:solidFill>
                  <a:srgbClr val="2E3E52"/>
                </a:solidFill>
                <a:latin typeface="Montserrat" panose="020B0604020202020204" charset="-52"/>
              </a:rPr>
              <a:t> </a:t>
            </a:r>
            <a:r>
              <a:rPr lang="ru-RU" sz="1800" dirty="0">
                <a:solidFill>
                  <a:srgbClr val="2E3E52"/>
                </a:solidFill>
                <a:latin typeface="Montserrat" panose="020B0604020202020204" charset="-52"/>
              </a:rPr>
              <a:t>файлы в .</a:t>
            </a:r>
            <a:r>
              <a:rPr lang="en-US" sz="1800" dirty="0">
                <a:solidFill>
                  <a:srgbClr val="2E3E52"/>
                </a:solidFill>
                <a:latin typeface="Montserrat" panose="020B0604020202020204" charset="-52"/>
              </a:rPr>
              <a:t>pdf </a:t>
            </a:r>
            <a:r>
              <a:rPr lang="ru-RU" sz="1800" dirty="0">
                <a:solidFill>
                  <a:srgbClr val="2E3E52"/>
                </a:solidFill>
                <a:latin typeface="Montserrat" panose="020B0604020202020204" charset="-52"/>
              </a:rPr>
              <a:t>файлы</a:t>
            </a:r>
            <a:r>
              <a:rPr lang="en-US" sz="1800" dirty="0">
                <a:solidFill>
                  <a:srgbClr val="2E3E52"/>
                </a:solidFill>
                <a:latin typeface="Montserrat" panose="020B0604020202020204" charset="-52"/>
              </a:rPr>
              <a:t>;</a:t>
            </a:r>
            <a:endParaRPr lang="ru-RU" sz="1800" dirty="0">
              <a:solidFill>
                <a:srgbClr val="2E3E52"/>
              </a:solidFill>
              <a:latin typeface="Montserrat" panose="020B0604020202020204" charset="-52"/>
            </a:endParaRPr>
          </a:p>
          <a:p>
            <a:pPr marL="342900" indent="-342900">
              <a:buClr>
                <a:srgbClr val="2E3E52"/>
              </a:buClr>
              <a:buFont typeface="+mj-lt"/>
              <a:buAutoNum type="arabicParenR" startAt="2"/>
            </a:pPr>
            <a:r>
              <a:rPr lang="ru-RU" sz="1800" dirty="0">
                <a:solidFill>
                  <a:srgbClr val="2E3E52"/>
                </a:solidFill>
                <a:latin typeface="Montserrat" panose="020B0604020202020204" charset="-52"/>
              </a:rPr>
              <a:t>Интеграция всех алгоритмов в ботов.</a:t>
            </a:r>
          </a:p>
        </p:txBody>
      </p:sp>
      <p:sp>
        <p:nvSpPr>
          <p:cNvPr id="250" name="Google Shape;250;p22"/>
          <p:cNvSpPr txBox="1"/>
          <p:nvPr/>
        </p:nvSpPr>
        <p:spPr>
          <a:xfrm>
            <a:off x="-6639" y="704190"/>
            <a:ext cx="4589415" cy="17542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rgbClr val="2E3E52"/>
                </a:solidFill>
                <a:latin typeface="Montserrat Black"/>
                <a:ea typeface="Montserrat Black"/>
                <a:cs typeface="Montserrat Black"/>
                <a:sym typeface="Montserrat Black"/>
              </a:rPr>
              <a:t>ЦЕЛ</a:t>
            </a:r>
            <a:r>
              <a:rPr lang="ru-RU" sz="3600" dirty="0">
                <a:solidFill>
                  <a:srgbClr val="2E3E52"/>
                </a:solidFill>
                <a:latin typeface="Montserrat Black"/>
                <a:ea typeface="Montserrat Black"/>
                <a:cs typeface="Montserrat Black"/>
                <a:sym typeface="Montserrat Black"/>
              </a:rPr>
              <a:t>И </a:t>
            </a:r>
          </a:p>
          <a:p>
            <a:pPr marL="0" marR="0" lvl="0" indent="0" algn="ctr" rtl="0">
              <a:spcBef>
                <a:spcPts val="0"/>
              </a:spcBef>
              <a:spcAft>
                <a:spcPts val="0"/>
              </a:spcAft>
              <a:buNone/>
            </a:pPr>
            <a:r>
              <a:rPr lang="ru-RU" sz="3600" dirty="0">
                <a:solidFill>
                  <a:srgbClr val="2E3E52"/>
                </a:solidFill>
                <a:latin typeface="Montserrat Black"/>
                <a:ea typeface="Montserrat Black"/>
                <a:cs typeface="Montserrat Black"/>
                <a:sym typeface="Montserrat Black"/>
              </a:rPr>
              <a:t>И </a:t>
            </a:r>
          </a:p>
          <a:p>
            <a:pPr marL="0" marR="0" lvl="0" indent="0" algn="ctr" rtl="0">
              <a:spcBef>
                <a:spcPts val="0"/>
              </a:spcBef>
              <a:spcAft>
                <a:spcPts val="0"/>
              </a:spcAft>
              <a:buNone/>
            </a:pPr>
            <a:r>
              <a:rPr lang="ru-RU" sz="3600" dirty="0">
                <a:solidFill>
                  <a:srgbClr val="2E3E52"/>
                </a:solidFill>
                <a:latin typeface="Montserrat Black"/>
                <a:ea typeface="Montserrat Black"/>
                <a:cs typeface="Montserrat Black"/>
                <a:sym typeface="Montserrat Black"/>
              </a:rPr>
              <a:t>ЗАДАЧИ</a:t>
            </a:r>
            <a:endParaRPr sz="3600" dirty="0">
              <a:solidFill>
                <a:srgbClr val="2E3E52"/>
              </a:solidFill>
              <a:latin typeface="Montserrat Black"/>
              <a:ea typeface="Montserrat Black"/>
              <a:cs typeface="Montserrat Black"/>
              <a:sym typeface="Montserrat Black"/>
            </a:endParaRPr>
          </a:p>
        </p:txBody>
      </p:sp>
    </p:spTree>
    <p:extLst>
      <p:ext uri="{BB962C8B-B14F-4D97-AF65-F5344CB8AC3E}">
        <p14:creationId xmlns:p14="http://schemas.microsoft.com/office/powerpoint/2010/main" val="1100094661"/>
      </p:ext>
    </p:extLst>
  </p:cSld>
  <p:clrMapOvr>
    <a:masterClrMapping/>
  </p:clrMapOvr>
  <p:transition spd="med" advTm="21008">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0;p22"/>
          <p:cNvSpPr txBox="1"/>
          <p:nvPr/>
        </p:nvSpPr>
        <p:spPr>
          <a:xfrm>
            <a:off x="7962" y="2349459"/>
            <a:ext cx="458941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600" dirty="0">
                <a:solidFill>
                  <a:srgbClr val="2E3E52"/>
                </a:solidFill>
                <a:latin typeface="Montserrat Black"/>
                <a:ea typeface="Montserrat Black"/>
                <a:cs typeface="Montserrat Black"/>
                <a:sym typeface="Montserrat Black"/>
              </a:rPr>
              <a:t>АНАЛОГИ</a:t>
            </a:r>
            <a:endParaRPr sz="3600" dirty="0">
              <a:solidFill>
                <a:srgbClr val="2E3E52"/>
              </a:solidFill>
              <a:latin typeface="Montserrat Black"/>
              <a:ea typeface="Montserrat Black"/>
              <a:cs typeface="Montserrat Black"/>
              <a:sym typeface="Montserrat Black"/>
            </a:endParaRPr>
          </a:p>
        </p:txBody>
      </p:sp>
      <p:graphicFrame>
        <p:nvGraphicFramePr>
          <p:cNvPr id="5" name="Таблица 4"/>
          <p:cNvGraphicFramePr>
            <a:graphicFrameLocks noGrp="1"/>
          </p:cNvGraphicFramePr>
          <p:nvPr>
            <p:extLst>
              <p:ext uri="{D42A27DB-BD31-4B8C-83A1-F6EECF244321}">
                <p14:modId xmlns:p14="http://schemas.microsoft.com/office/powerpoint/2010/main" val="2920301521"/>
              </p:ext>
            </p:extLst>
          </p:nvPr>
        </p:nvGraphicFramePr>
        <p:xfrm>
          <a:off x="4595856" y="1047749"/>
          <a:ext cx="7583620" cy="5077718"/>
        </p:xfrm>
        <a:graphic>
          <a:graphicData uri="http://schemas.openxmlformats.org/drawingml/2006/table">
            <a:tbl>
              <a:tblPr firstRow="1" bandRow="1">
                <a:tableStyleId>{5C22544A-7EE6-4342-B048-85BDC9FD1C3A}</a:tableStyleId>
              </a:tblPr>
              <a:tblGrid>
                <a:gridCol w="1516724">
                  <a:extLst>
                    <a:ext uri="{9D8B030D-6E8A-4147-A177-3AD203B41FA5}">
                      <a16:colId xmlns:a16="http://schemas.microsoft.com/office/drawing/2014/main" xmlns="" val="20000"/>
                    </a:ext>
                  </a:extLst>
                </a:gridCol>
                <a:gridCol w="1516724">
                  <a:extLst>
                    <a:ext uri="{9D8B030D-6E8A-4147-A177-3AD203B41FA5}">
                      <a16:colId xmlns:a16="http://schemas.microsoft.com/office/drawing/2014/main" xmlns="" val="20001"/>
                    </a:ext>
                  </a:extLst>
                </a:gridCol>
                <a:gridCol w="1516724"/>
                <a:gridCol w="1516724">
                  <a:extLst>
                    <a:ext uri="{9D8B030D-6E8A-4147-A177-3AD203B41FA5}">
                      <a16:colId xmlns:a16="http://schemas.microsoft.com/office/drawing/2014/main" xmlns="" val="20002"/>
                    </a:ext>
                  </a:extLst>
                </a:gridCol>
                <a:gridCol w="1516724">
                  <a:extLst>
                    <a:ext uri="{9D8B030D-6E8A-4147-A177-3AD203B41FA5}">
                      <a16:colId xmlns:a16="http://schemas.microsoft.com/office/drawing/2014/main" xmlns="" val="20003"/>
                    </a:ext>
                  </a:extLst>
                </a:gridCol>
              </a:tblGrid>
              <a:tr h="1184112">
                <a:tc>
                  <a:txBody>
                    <a:bodyPr/>
                    <a:lstStyle/>
                    <a:p>
                      <a:pPr algn="ctr"/>
                      <a:endParaRPr lang="ru-RU" dirty="0"/>
                    </a:p>
                  </a:txBody>
                  <a:tcPr anchor="ctr"/>
                </a:tc>
                <a:tc>
                  <a:txBody>
                    <a:bodyPr/>
                    <a:lstStyle/>
                    <a:p>
                      <a:pPr algn="ctr"/>
                      <a:r>
                        <a:rPr lang="en-US" b="0" dirty="0" smtClean="0">
                          <a:latin typeface="Montserrat Black" panose="020B0604020202020204" charset="-52"/>
                        </a:rPr>
                        <a:t>Certificater</a:t>
                      </a:r>
                      <a:endParaRPr lang="ru-RU" b="0" dirty="0">
                        <a:latin typeface="Montserrat Black" panose="020B0604020202020204" charset="-52"/>
                      </a:endParaRPr>
                    </a:p>
                  </a:txBody>
                  <a:tcPr anchor="ctr"/>
                </a:tc>
                <a:tc>
                  <a:txBody>
                    <a:bodyPr/>
                    <a:lstStyle/>
                    <a:p>
                      <a:pPr algn="ctr"/>
                      <a:r>
                        <a:rPr lang="en-US" b="0" dirty="0" smtClean="0">
                          <a:latin typeface="Montserrat Black" panose="020B0604020202020204" charset="-52"/>
                        </a:rPr>
                        <a:t>Botificater</a:t>
                      </a:r>
                      <a:endParaRPr lang="ru-RU" b="0" dirty="0">
                        <a:latin typeface="Montserrat Black" panose="020B0604020202020204" charset="-52"/>
                      </a:endParaRPr>
                    </a:p>
                  </a:txBody>
                  <a:tcPr anchor="ctr"/>
                </a:tc>
                <a:tc>
                  <a:txBody>
                    <a:bodyPr/>
                    <a:lstStyle/>
                    <a:p>
                      <a:pPr algn="ctr"/>
                      <a:r>
                        <a:rPr lang="en-US" b="0" dirty="0">
                          <a:latin typeface="Montserrat Black" panose="020B0604020202020204" charset="-52"/>
                        </a:rPr>
                        <a:t>Google</a:t>
                      </a:r>
                      <a:r>
                        <a:rPr lang="en-US" b="0" baseline="0" dirty="0">
                          <a:latin typeface="Montserrat Black" panose="020B0604020202020204" charset="-52"/>
                        </a:rPr>
                        <a:t> slides + </a:t>
                      </a:r>
                      <a:r>
                        <a:rPr lang="en-US" b="0" dirty="0" err="1">
                          <a:latin typeface="Montserrat Black" panose="020B0604020202020204" charset="-52"/>
                        </a:rPr>
                        <a:t>Zapier</a:t>
                      </a:r>
                      <a:r>
                        <a:rPr lang="ru-RU" b="0" dirty="0">
                          <a:latin typeface="Montserrat Black" panose="020B0604020202020204" charset="-52"/>
                        </a:rPr>
                        <a:t> + </a:t>
                      </a:r>
                      <a:r>
                        <a:rPr lang="en-US" b="0" dirty="0">
                          <a:latin typeface="Montserrat Black" panose="020B0604020202020204" charset="-52"/>
                        </a:rPr>
                        <a:t>Google</a:t>
                      </a:r>
                      <a:r>
                        <a:rPr lang="en-US" b="0" baseline="0" dirty="0">
                          <a:latin typeface="Montserrat Black" panose="020B0604020202020204" charset="-52"/>
                        </a:rPr>
                        <a:t> sheets</a:t>
                      </a:r>
                      <a:endParaRPr lang="ru-RU" b="0" dirty="0">
                        <a:latin typeface="Montserrat Black" panose="020B0604020202020204" charset="-52"/>
                      </a:endParaRPr>
                    </a:p>
                  </a:txBody>
                  <a:tcPr anchor="ctr"/>
                </a:tc>
                <a:tc>
                  <a:txBody>
                    <a:bodyPr/>
                    <a:lstStyle/>
                    <a:p>
                      <a:pPr algn="ctr"/>
                      <a:r>
                        <a:rPr lang="ru-RU" b="0" dirty="0" err="1">
                          <a:latin typeface="Montserrat Black" panose="020B0604020202020204" charset="-52"/>
                        </a:rPr>
                        <a:t>ГрамотоДел</a:t>
                      </a:r>
                      <a:r>
                        <a:rPr lang="ru-RU" b="0" dirty="0">
                          <a:latin typeface="Montserrat Black" panose="020B0604020202020204" charset="-52"/>
                        </a:rPr>
                        <a:t> </a:t>
                      </a:r>
                      <a:r>
                        <a:rPr lang="en-US" b="0" dirty="0">
                          <a:latin typeface="Montserrat Black" panose="020B0604020202020204" charset="-52"/>
                        </a:rPr>
                        <a:t>Express</a:t>
                      </a:r>
                      <a:r>
                        <a:rPr lang="ru-RU" b="0" dirty="0">
                          <a:latin typeface="Montserrat Black" panose="020B0604020202020204" charset="-52"/>
                        </a:rPr>
                        <a:t> </a:t>
                      </a:r>
                    </a:p>
                  </a:txBody>
                  <a:tcPr anchor="ctr"/>
                </a:tc>
                <a:extLst>
                  <a:ext uri="{0D108BD9-81ED-4DB2-BD59-A6C34878D82A}">
                    <a16:rowId xmlns:a16="http://schemas.microsoft.com/office/drawing/2014/main" xmlns="" val="10000"/>
                  </a:ext>
                </a:extLst>
              </a:tr>
              <a:tr h="1261003">
                <a:tc>
                  <a:txBody>
                    <a:bodyPr/>
                    <a:lstStyle/>
                    <a:p>
                      <a:pPr algn="ctr"/>
                      <a:r>
                        <a:rPr lang="ru-RU" dirty="0">
                          <a:latin typeface="Montserrat" panose="020B0604020202020204" charset="-52"/>
                        </a:rPr>
                        <a:t>Время создания файла (только </a:t>
                      </a:r>
                      <a:r>
                        <a:rPr lang="en-US" dirty="0">
                          <a:latin typeface="Montserrat" panose="020B0604020202020204" charset="-52"/>
                        </a:rPr>
                        <a:t>PDF</a:t>
                      </a:r>
                      <a:r>
                        <a:rPr lang="ru-RU" dirty="0">
                          <a:latin typeface="Montserrat" panose="020B0604020202020204" charset="-52"/>
                        </a:rPr>
                        <a:t>)</a:t>
                      </a:r>
                    </a:p>
                  </a:txBody>
                  <a:tcPr anchor="ctr"/>
                </a:tc>
                <a:tc>
                  <a:txBody>
                    <a:bodyPr/>
                    <a:lstStyle/>
                    <a:p>
                      <a:pPr algn="ctr"/>
                      <a:r>
                        <a:rPr lang="ru-RU" dirty="0">
                          <a:latin typeface="Montserrat" panose="020B0604020202020204" charset="-52"/>
                        </a:rPr>
                        <a:t>0.8 </a:t>
                      </a:r>
                      <a:r>
                        <a:rPr lang="ru-RU" dirty="0" smtClean="0">
                          <a:latin typeface="Montserrat" panose="020B0604020202020204" charset="-52"/>
                        </a:rPr>
                        <a:t>сек</a:t>
                      </a:r>
                      <a:endParaRPr lang="en-US" dirty="0" smtClean="0">
                        <a:latin typeface="Montserrat" panose="020B0604020202020204" charset="-52"/>
                      </a:endParaRPr>
                    </a:p>
                  </a:txBody>
                  <a:tcPr anchor="c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latin typeface="Montserrat" panose="020B0604020202020204" charset="-52"/>
                        </a:rPr>
                        <a:t>&gt;5 </a:t>
                      </a:r>
                      <a:r>
                        <a:rPr lang="ru-RU" dirty="0" smtClean="0">
                          <a:latin typeface="Montserrat" panose="020B0604020202020204" charset="-52"/>
                        </a:rPr>
                        <a:t>сек</a:t>
                      </a:r>
                    </a:p>
                  </a:txBody>
                  <a:tcPr anchor="ctr"/>
                </a:tc>
                <a:tc>
                  <a:txBody>
                    <a:bodyPr/>
                    <a:lstStyle/>
                    <a:p>
                      <a:pPr algn="ctr"/>
                      <a:r>
                        <a:rPr lang="en-US" dirty="0" smtClean="0">
                          <a:latin typeface="Montserrat" panose="020B0604020202020204" charset="-52"/>
                        </a:rPr>
                        <a:t>&gt;</a:t>
                      </a:r>
                      <a:r>
                        <a:rPr lang="ru-RU" dirty="0" smtClean="0">
                          <a:latin typeface="Montserrat" panose="020B0604020202020204" charset="-52"/>
                        </a:rPr>
                        <a:t>5 </a:t>
                      </a:r>
                      <a:r>
                        <a:rPr lang="ru-RU" dirty="0">
                          <a:latin typeface="Montserrat" panose="020B0604020202020204" charset="-52"/>
                        </a:rPr>
                        <a:t>сек</a:t>
                      </a:r>
                    </a:p>
                  </a:txBody>
                  <a:tcPr anchor="ctr"/>
                </a:tc>
                <a:tc>
                  <a:txBody>
                    <a:bodyPr/>
                    <a:lstStyle/>
                    <a:p>
                      <a:pPr algn="ctr"/>
                      <a:r>
                        <a:rPr lang="ru-RU" dirty="0">
                          <a:latin typeface="Montserrat" panose="020B0604020202020204" charset="-52"/>
                        </a:rPr>
                        <a:t>1.2 сек</a:t>
                      </a:r>
                    </a:p>
                  </a:txBody>
                  <a:tcPr anchor="ctr"/>
                </a:tc>
                <a:extLst>
                  <a:ext uri="{0D108BD9-81ED-4DB2-BD59-A6C34878D82A}">
                    <a16:rowId xmlns:a16="http://schemas.microsoft.com/office/drawing/2014/main" xmlns="" val="10001"/>
                  </a:ext>
                </a:extLst>
              </a:tr>
              <a:tr h="1261003">
                <a:tc>
                  <a:txBody>
                    <a:bodyPr/>
                    <a:lstStyle/>
                    <a:p>
                      <a:pPr algn="ctr"/>
                      <a:r>
                        <a:rPr lang="ru-RU" dirty="0">
                          <a:latin typeface="Montserrat" panose="020B0604020202020204" charset="-52"/>
                        </a:rPr>
                        <a:t>Стоимость</a:t>
                      </a:r>
                      <a:r>
                        <a:rPr lang="ru-RU" baseline="0" dirty="0">
                          <a:latin typeface="Montserrat" panose="020B0604020202020204" charset="-52"/>
                        </a:rPr>
                        <a:t> создания</a:t>
                      </a:r>
                      <a:endParaRPr lang="ru-RU" dirty="0">
                        <a:latin typeface="Montserrat" panose="020B0604020202020204" charset="-52"/>
                      </a:endParaRPr>
                    </a:p>
                  </a:txBody>
                  <a:tcPr anchor="ctr"/>
                </a:tc>
                <a:tc>
                  <a:txBody>
                    <a:bodyPr/>
                    <a:lstStyle/>
                    <a:p>
                      <a:pPr algn="ctr"/>
                      <a:r>
                        <a:rPr lang="ru-RU" dirty="0">
                          <a:latin typeface="Montserrat" panose="020B0604020202020204" charset="-52"/>
                        </a:rPr>
                        <a:t>Бесплатно</a:t>
                      </a:r>
                    </a:p>
                  </a:txBody>
                  <a:tcPr anchor="ctr">
                    <a:solidFill>
                      <a:schemeClr val="accent2">
                        <a:lumMod val="40000"/>
                        <a:lumOff val="60000"/>
                      </a:schemeClr>
                    </a:solidFill>
                  </a:tcPr>
                </a:tc>
                <a:tc>
                  <a:txBody>
                    <a:bodyPr/>
                    <a:lstStyle/>
                    <a:p>
                      <a:pPr algn="ctr"/>
                      <a:r>
                        <a:rPr lang="ru-RU" dirty="0" smtClean="0">
                          <a:latin typeface="Montserrat" panose="020B0604020202020204" charset="-52"/>
                        </a:rPr>
                        <a:t>Бесплатно</a:t>
                      </a:r>
                      <a:endParaRPr lang="ru-RU" dirty="0">
                        <a:latin typeface="Montserrat" panose="020B0604020202020204" charset="-52"/>
                      </a:endParaRPr>
                    </a:p>
                  </a:txBody>
                  <a:tcPr anchor="ctr">
                    <a:solidFill>
                      <a:schemeClr val="accent2">
                        <a:lumMod val="40000"/>
                        <a:lumOff val="60000"/>
                      </a:schemeClr>
                    </a:solidFill>
                  </a:tcPr>
                </a:tc>
                <a:tc>
                  <a:txBody>
                    <a:bodyPr/>
                    <a:lstStyle/>
                    <a:p>
                      <a:pPr algn="ctr"/>
                      <a:r>
                        <a:rPr lang="en-US" dirty="0">
                          <a:latin typeface="Montserrat" panose="020B0604020202020204" charset="-52"/>
                        </a:rPr>
                        <a:t>24$</a:t>
                      </a:r>
                      <a:r>
                        <a:rPr lang="ru-RU" baseline="0" dirty="0">
                          <a:latin typeface="Montserrat" panose="020B0604020202020204" charset="-52"/>
                        </a:rPr>
                        <a:t> за 1000 штук</a:t>
                      </a:r>
                      <a:endParaRPr lang="en-US" baseline="0" dirty="0">
                        <a:latin typeface="Montserrat" panose="020B0604020202020204" charset="-52"/>
                      </a:endParaRPr>
                    </a:p>
                    <a:p>
                      <a:pPr algn="ctr"/>
                      <a:endParaRPr lang="ru-RU" baseline="0" dirty="0">
                        <a:latin typeface="Montserrat" panose="020B0604020202020204" charset="-52"/>
                      </a:endParaRPr>
                    </a:p>
                    <a:p>
                      <a:pPr algn="ctr"/>
                      <a:r>
                        <a:rPr lang="en-US" baseline="0" dirty="0">
                          <a:latin typeface="Montserrat" panose="020B0604020202020204" charset="-52"/>
                        </a:rPr>
                        <a:t>300$ </a:t>
                      </a:r>
                      <a:r>
                        <a:rPr lang="ru-RU" baseline="0" dirty="0">
                          <a:latin typeface="Montserrat" panose="020B0604020202020204" charset="-52"/>
                        </a:rPr>
                        <a:t>за </a:t>
                      </a:r>
                      <a:r>
                        <a:rPr lang="ru-RU" baseline="0" dirty="0" err="1">
                          <a:latin typeface="Montserrat" panose="020B0604020202020204" charset="-52"/>
                        </a:rPr>
                        <a:t>безлимит</a:t>
                      </a:r>
                      <a:r>
                        <a:rPr lang="ru-RU" baseline="0" dirty="0">
                          <a:latin typeface="Montserrat" panose="020B0604020202020204" charset="-52"/>
                        </a:rPr>
                        <a:t> на месяц</a:t>
                      </a:r>
                      <a:endParaRPr lang="ru-RU" dirty="0">
                        <a:latin typeface="Montserrat" panose="020B0604020202020204" charset="-52"/>
                      </a:endParaRPr>
                    </a:p>
                  </a:txBody>
                  <a:tcPr anchor="ctr"/>
                </a:tc>
                <a:tc>
                  <a:txBody>
                    <a:bodyPr/>
                    <a:lstStyle/>
                    <a:p>
                      <a:pPr algn="ctr"/>
                      <a:r>
                        <a:rPr lang="ru-RU" dirty="0">
                          <a:latin typeface="Montserrat" panose="020B0604020202020204" charset="-52"/>
                        </a:rPr>
                        <a:t>1</a:t>
                      </a:r>
                      <a:r>
                        <a:rPr lang="ru-RU" baseline="0" dirty="0">
                          <a:latin typeface="Montserrat" panose="020B0604020202020204" charset="-52"/>
                        </a:rPr>
                        <a:t> рубль за штуку</a:t>
                      </a:r>
                      <a:endParaRPr lang="ru-RU" dirty="0">
                        <a:latin typeface="Montserrat" panose="020B0604020202020204" charset="-52"/>
                      </a:endParaRPr>
                    </a:p>
                  </a:txBody>
                  <a:tcPr anchor="ctr"/>
                </a:tc>
                <a:extLst>
                  <a:ext uri="{0D108BD9-81ED-4DB2-BD59-A6C34878D82A}">
                    <a16:rowId xmlns:a16="http://schemas.microsoft.com/office/drawing/2014/main" xmlns="" val="10002"/>
                  </a:ext>
                </a:extLst>
              </a:tr>
              <a:tr h="1261003">
                <a:tc>
                  <a:txBody>
                    <a:bodyPr/>
                    <a:lstStyle/>
                    <a:p>
                      <a:pPr algn="ctr"/>
                      <a:r>
                        <a:rPr lang="ru-RU" dirty="0">
                          <a:latin typeface="Montserrat" panose="020B0604020202020204" charset="-52"/>
                        </a:rPr>
                        <a:t>Настройка</a:t>
                      </a:r>
                    </a:p>
                  </a:txBody>
                  <a:tcPr anchor="ctr"/>
                </a:tc>
                <a:tc>
                  <a:txBody>
                    <a:bodyPr/>
                    <a:lstStyle/>
                    <a:p>
                      <a:pPr algn="ctr"/>
                      <a:r>
                        <a:rPr lang="ru-RU" dirty="0">
                          <a:latin typeface="Montserrat" panose="020B0604020202020204" charset="-52"/>
                        </a:rPr>
                        <a:t>Легко</a:t>
                      </a:r>
                    </a:p>
                  </a:txBody>
                  <a:tcPr anchor="ctr">
                    <a:solidFill>
                      <a:schemeClr val="accent2">
                        <a:lumMod val="40000"/>
                        <a:lumOff val="60000"/>
                      </a:schemeClr>
                    </a:solidFill>
                  </a:tcPr>
                </a:tc>
                <a:tc>
                  <a:txBody>
                    <a:bodyPr/>
                    <a:lstStyle/>
                    <a:p>
                      <a:pPr algn="ctr"/>
                      <a:r>
                        <a:rPr lang="ru-RU" dirty="0" smtClean="0">
                          <a:latin typeface="Montserrat" panose="020B0604020202020204" charset="-52"/>
                        </a:rPr>
                        <a:t>Легко</a:t>
                      </a:r>
                      <a:endParaRPr lang="ru-RU" dirty="0">
                        <a:latin typeface="Montserrat" panose="020B0604020202020204" charset="-52"/>
                      </a:endParaRPr>
                    </a:p>
                  </a:txBody>
                  <a:tcPr anchor="ctr">
                    <a:solidFill>
                      <a:schemeClr val="accent2">
                        <a:lumMod val="40000"/>
                        <a:lumOff val="60000"/>
                      </a:schemeClr>
                    </a:solidFill>
                  </a:tcPr>
                </a:tc>
                <a:tc>
                  <a:txBody>
                    <a:bodyPr/>
                    <a:lstStyle/>
                    <a:p>
                      <a:pPr algn="ctr"/>
                      <a:r>
                        <a:rPr lang="ru-RU" dirty="0">
                          <a:latin typeface="Montserrat" panose="020B0604020202020204" charset="-52"/>
                        </a:rPr>
                        <a:t>Очень сложно</a:t>
                      </a:r>
                    </a:p>
                  </a:txBody>
                  <a:tcPr anchor="ctr"/>
                </a:tc>
                <a:tc>
                  <a:txBody>
                    <a:bodyPr/>
                    <a:lstStyle/>
                    <a:p>
                      <a:pPr algn="ctr"/>
                      <a:r>
                        <a:rPr lang="ru-RU" dirty="0">
                          <a:latin typeface="Montserrat" panose="020B0604020202020204" charset="-52"/>
                        </a:rPr>
                        <a:t>Легко</a:t>
                      </a:r>
                    </a:p>
                  </a:txBody>
                  <a:tcPr anchor="ctr">
                    <a:solidFill>
                      <a:schemeClr val="accent2">
                        <a:lumMod val="40000"/>
                        <a:lumOff val="60000"/>
                      </a:schemeClr>
                    </a:solidFill>
                  </a:tcPr>
                </a:tc>
                <a:extLst>
                  <a:ext uri="{0D108BD9-81ED-4DB2-BD59-A6C34878D82A}">
                    <a16:rowId xmlns:a16="http://schemas.microsoft.com/office/drawing/2014/main" xmlns="" val="10003"/>
                  </a:ext>
                </a:extLst>
              </a:tr>
            </a:tbl>
          </a:graphicData>
        </a:graphic>
      </p:graphicFrame>
      <p:cxnSp>
        <p:nvCxnSpPr>
          <p:cNvPr id="7" name="Прямая соединительная линия 6"/>
          <p:cNvCxnSpPr/>
          <p:nvPr/>
        </p:nvCxnSpPr>
        <p:spPr>
          <a:xfrm>
            <a:off x="4595856" y="1047749"/>
            <a:ext cx="1505686" cy="1180062"/>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5185907" y="1165902"/>
            <a:ext cx="915635" cy="307777"/>
          </a:xfrm>
          <a:prstGeom prst="rect">
            <a:avLst/>
          </a:prstGeom>
          <a:noFill/>
        </p:spPr>
        <p:txBody>
          <a:bodyPr wrap="none" rtlCol="0">
            <a:spAutoFit/>
          </a:bodyPr>
          <a:lstStyle/>
          <a:p>
            <a:r>
              <a:rPr lang="ru-RU" dirty="0">
                <a:solidFill>
                  <a:schemeClr val="bg1"/>
                </a:solidFill>
                <a:latin typeface="Montserrat Black" panose="020B0604020202020204" charset="-52"/>
              </a:rPr>
              <a:t>Сервис</a:t>
            </a:r>
          </a:p>
        </p:txBody>
      </p:sp>
      <p:sp>
        <p:nvSpPr>
          <p:cNvPr id="17" name="TextBox 16"/>
          <p:cNvSpPr txBox="1"/>
          <p:nvPr/>
        </p:nvSpPr>
        <p:spPr>
          <a:xfrm>
            <a:off x="4590231" y="1872405"/>
            <a:ext cx="1191352" cy="307777"/>
          </a:xfrm>
          <a:prstGeom prst="rect">
            <a:avLst/>
          </a:prstGeom>
          <a:noFill/>
        </p:spPr>
        <p:txBody>
          <a:bodyPr wrap="none" rtlCol="0">
            <a:spAutoFit/>
          </a:bodyPr>
          <a:lstStyle/>
          <a:p>
            <a:r>
              <a:rPr lang="ru-RU" dirty="0">
                <a:solidFill>
                  <a:schemeClr val="bg1"/>
                </a:solidFill>
                <a:latin typeface="Montserrat Black" panose="020B0604020202020204" charset="-52"/>
              </a:rPr>
              <a:t>Критерий</a:t>
            </a:r>
          </a:p>
        </p:txBody>
      </p:sp>
      <p:pic>
        <p:nvPicPr>
          <p:cNvPr id="19" name="Рисунок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3" y="2995790"/>
            <a:ext cx="4586373" cy="3862209"/>
          </a:xfrm>
          <a:prstGeom prst="rect">
            <a:avLst/>
          </a:prstGeom>
        </p:spPr>
      </p:pic>
    </p:spTree>
    <p:extLst>
      <p:ext uri="{BB962C8B-B14F-4D97-AF65-F5344CB8AC3E}">
        <p14:creationId xmlns:p14="http://schemas.microsoft.com/office/powerpoint/2010/main" val="30883328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3"/>
          <p:cNvSpPr txBox="1"/>
          <p:nvPr/>
        </p:nvSpPr>
        <p:spPr>
          <a:xfrm>
            <a:off x="-48126" y="2580062"/>
            <a:ext cx="4589415"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rgbClr val="2E3E52"/>
                </a:solidFill>
                <a:latin typeface="Montserrat Black"/>
                <a:ea typeface="Montserrat Black"/>
                <a:cs typeface="Montserrat Black"/>
                <a:sym typeface="Montserrat Black"/>
              </a:rPr>
              <a:t>ОПИСАНИЕ РАБОТЫ</a:t>
            </a:r>
            <a:endParaRPr sz="3600" dirty="0">
              <a:solidFill>
                <a:srgbClr val="2E3E52"/>
              </a:solidFill>
              <a:latin typeface="Montserrat Black"/>
              <a:ea typeface="Montserrat Black"/>
              <a:cs typeface="Montserrat Black"/>
              <a:sym typeface="Montserrat Black"/>
            </a:endParaRPr>
          </a:p>
        </p:txBody>
      </p:sp>
      <p:grpSp>
        <p:nvGrpSpPr>
          <p:cNvPr id="268" name="Google Shape;268;p23"/>
          <p:cNvGrpSpPr/>
          <p:nvPr/>
        </p:nvGrpSpPr>
        <p:grpSpPr>
          <a:xfrm>
            <a:off x="4792610" y="3805079"/>
            <a:ext cx="3069773" cy="2478593"/>
            <a:chOff x="5978813" y="2323796"/>
            <a:chExt cx="4835381" cy="3904179"/>
          </a:xfrm>
        </p:grpSpPr>
        <p:pic>
          <p:nvPicPr>
            <p:cNvPr id="269" name="Google Shape;269;p23"/>
            <p:cNvPicPr preferRelativeResize="0"/>
            <p:nvPr/>
          </p:nvPicPr>
          <p:blipFill rotWithShape="1">
            <a:blip r:embed="rId3">
              <a:alphaModFix/>
            </a:blip>
            <a:srcRect/>
            <a:stretch/>
          </p:blipFill>
          <p:spPr>
            <a:xfrm>
              <a:off x="6683095" y="2323796"/>
              <a:ext cx="3067396" cy="3067396"/>
            </a:xfrm>
            <a:prstGeom prst="rect">
              <a:avLst/>
            </a:prstGeom>
            <a:noFill/>
            <a:ln>
              <a:noFill/>
            </a:ln>
          </p:spPr>
        </p:pic>
        <p:sp>
          <p:nvSpPr>
            <p:cNvPr id="270" name="Google Shape;270;p23"/>
            <p:cNvSpPr/>
            <p:nvPr/>
          </p:nvSpPr>
          <p:spPr>
            <a:xfrm>
              <a:off x="5978813" y="5403820"/>
              <a:ext cx="4835381" cy="82415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dirty="0">
                  <a:solidFill>
                    <a:srgbClr val="2E3E52"/>
                  </a:solidFill>
                  <a:latin typeface="Montserrat Black"/>
                  <a:ea typeface="Montserrat Black"/>
                  <a:cs typeface="Montserrat Black"/>
                  <a:sym typeface="Montserrat Black"/>
                </a:rPr>
                <a:t>CERTIFICATER</a:t>
              </a:r>
              <a:endParaRPr sz="2800" b="1" dirty="0">
                <a:solidFill>
                  <a:srgbClr val="2E3E52"/>
                </a:solidFill>
                <a:latin typeface="Montserrat Black"/>
                <a:ea typeface="Montserrat Black"/>
                <a:cs typeface="Montserrat Black"/>
                <a:sym typeface="Montserrat Black"/>
              </a:endParaRPr>
            </a:p>
          </p:txBody>
        </p:sp>
      </p:grpSp>
      <p:sp>
        <p:nvSpPr>
          <p:cNvPr id="271" name="Google Shape;271;p23"/>
          <p:cNvSpPr/>
          <p:nvPr/>
        </p:nvSpPr>
        <p:spPr>
          <a:xfrm>
            <a:off x="5025983" y="-5578"/>
            <a:ext cx="6785519" cy="138499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dirty="0">
                <a:solidFill>
                  <a:srgbClr val="2E3E52"/>
                </a:solidFill>
                <a:latin typeface="Montserrat"/>
                <a:ea typeface="Montserrat"/>
                <a:cs typeface="Montserrat"/>
                <a:sym typeface="Montserrat"/>
              </a:rPr>
              <a:t>Приложение</a:t>
            </a:r>
            <a:r>
              <a:rPr lang="en-US" sz="2000" b="1" dirty="0">
                <a:solidFill>
                  <a:srgbClr val="2E3E52"/>
                </a:solidFill>
                <a:latin typeface="Montserrat"/>
                <a:ea typeface="Montserrat"/>
                <a:cs typeface="Montserrat"/>
                <a:sym typeface="Montserrat"/>
              </a:rPr>
              <a:t> </a:t>
            </a:r>
            <a:r>
              <a:rPr lang="en-US" sz="2000" b="1" dirty="0">
                <a:solidFill>
                  <a:srgbClr val="2E3E52"/>
                </a:solidFill>
                <a:latin typeface="Montserrat Black"/>
                <a:ea typeface="Montserrat Black"/>
                <a:cs typeface="Montserrat Black"/>
                <a:sym typeface="Montserrat Black"/>
              </a:rPr>
              <a:t>CERTIFICATER</a:t>
            </a:r>
            <a:r>
              <a:rPr lang="en-US" sz="2000" b="1" dirty="0">
                <a:solidFill>
                  <a:srgbClr val="2E3E52"/>
                </a:solidFill>
                <a:latin typeface="Montserrat"/>
                <a:ea typeface="Montserrat"/>
                <a:cs typeface="Montserrat"/>
                <a:sym typeface="Montserrat"/>
              </a:rPr>
              <a:t> </a:t>
            </a:r>
            <a:br>
              <a:rPr lang="en-US" sz="2000" b="1" dirty="0">
                <a:solidFill>
                  <a:srgbClr val="2E3E52"/>
                </a:solidFill>
                <a:latin typeface="Montserrat"/>
                <a:ea typeface="Montserrat"/>
                <a:cs typeface="Montserrat"/>
                <a:sym typeface="Montserrat"/>
              </a:rPr>
            </a:br>
            <a:r>
              <a:rPr lang="en-US" sz="2000" dirty="0">
                <a:solidFill>
                  <a:srgbClr val="2E3E52"/>
                </a:solidFill>
                <a:latin typeface="Montserrat"/>
                <a:ea typeface="Montserrat"/>
                <a:cs typeface="Montserrat"/>
                <a:sym typeface="Montserrat"/>
              </a:rPr>
              <a:t>и</a:t>
            </a:r>
            <a:endParaRPr sz="2000" dirty="0">
              <a:solidFill>
                <a:srgbClr val="2E3E52"/>
              </a:solidFill>
              <a:latin typeface="Montserrat"/>
              <a:ea typeface="Montserrat"/>
              <a:cs typeface="Montserrat"/>
              <a:sym typeface="Montserrat"/>
            </a:endParaRPr>
          </a:p>
          <a:p>
            <a:pPr marL="0" marR="0" lvl="0" indent="0" algn="ctr" rtl="0">
              <a:spcBef>
                <a:spcPts val="0"/>
              </a:spcBef>
              <a:spcAft>
                <a:spcPts val="0"/>
              </a:spcAft>
              <a:buNone/>
            </a:pPr>
            <a:r>
              <a:rPr lang="en-US" sz="2000" dirty="0">
                <a:solidFill>
                  <a:srgbClr val="2E3E52"/>
                </a:solidFill>
                <a:latin typeface="Montserrat"/>
                <a:ea typeface="Montserrat"/>
                <a:cs typeface="Montserrat"/>
                <a:sym typeface="Montserrat"/>
              </a:rPr>
              <a:t>бот</a:t>
            </a:r>
            <a:r>
              <a:rPr lang="en-US" sz="2000" b="1" dirty="0">
                <a:solidFill>
                  <a:srgbClr val="2E3E52"/>
                </a:solidFill>
                <a:latin typeface="Montserrat"/>
                <a:ea typeface="Montserrat"/>
                <a:cs typeface="Montserrat"/>
                <a:sym typeface="Montserrat"/>
              </a:rPr>
              <a:t> </a:t>
            </a:r>
            <a:r>
              <a:rPr lang="en-US" sz="2000" b="1" dirty="0">
                <a:solidFill>
                  <a:srgbClr val="2E3E52"/>
                </a:solidFill>
                <a:latin typeface="Montserrat Black"/>
                <a:ea typeface="Montserrat Black"/>
                <a:cs typeface="Montserrat Black"/>
                <a:sym typeface="Montserrat Black"/>
              </a:rPr>
              <a:t>BOTIFICATER</a:t>
            </a:r>
            <a:r>
              <a:rPr lang="ru-RU" sz="2000" b="1" dirty="0">
                <a:solidFill>
                  <a:srgbClr val="2E3E52"/>
                </a:solidFill>
                <a:latin typeface="Montserrat Black"/>
                <a:ea typeface="Montserrat Black"/>
                <a:cs typeface="Montserrat Black"/>
                <a:sym typeface="Montserrat Black"/>
              </a:rPr>
              <a:t/>
            </a:r>
            <a:br>
              <a:rPr lang="ru-RU" sz="2000" b="1" dirty="0">
                <a:solidFill>
                  <a:srgbClr val="2E3E52"/>
                </a:solidFill>
                <a:latin typeface="Montserrat Black"/>
                <a:ea typeface="Montserrat Black"/>
                <a:cs typeface="Montserrat Black"/>
                <a:sym typeface="Montserrat Black"/>
              </a:rPr>
            </a:br>
            <a:r>
              <a:rPr lang="ru-RU" sz="2000" dirty="0">
                <a:solidFill>
                  <a:srgbClr val="2E3E52"/>
                </a:solidFill>
                <a:latin typeface="Montserrat" panose="020B0604020202020204" charset="-52"/>
                <a:ea typeface="Montserrat Black"/>
                <a:cs typeface="Montserrat Black"/>
                <a:sym typeface="Montserrat Black"/>
              </a:rPr>
              <a:t>основаны на одном «ядре»</a:t>
            </a:r>
            <a:endParaRPr sz="2000" dirty="0">
              <a:solidFill>
                <a:srgbClr val="2E3E52"/>
              </a:solidFill>
              <a:latin typeface="Montserrat" panose="020B0604020202020204" charset="-52"/>
              <a:ea typeface="Montserrat Black"/>
              <a:cs typeface="Montserrat Black"/>
              <a:sym typeface="Montserrat Black"/>
            </a:endParaRPr>
          </a:p>
        </p:txBody>
      </p:sp>
      <p:grpSp>
        <p:nvGrpSpPr>
          <p:cNvPr id="272" name="Google Shape;272;p23"/>
          <p:cNvGrpSpPr/>
          <p:nvPr/>
        </p:nvGrpSpPr>
        <p:grpSpPr>
          <a:xfrm>
            <a:off x="9121787" y="3802319"/>
            <a:ext cx="2902542" cy="2481353"/>
            <a:chOff x="8312333" y="3046582"/>
            <a:chExt cx="3981916" cy="3506034"/>
          </a:xfrm>
        </p:grpSpPr>
        <p:pic>
          <p:nvPicPr>
            <p:cNvPr id="273" name="Google Shape;273;p23"/>
            <p:cNvPicPr preferRelativeResize="0"/>
            <p:nvPr/>
          </p:nvPicPr>
          <p:blipFill rotWithShape="1">
            <a:blip r:embed="rId4">
              <a:alphaModFix/>
            </a:blip>
            <a:srcRect l="3114" t="3531" r="2613" b="6293"/>
            <a:stretch/>
          </p:blipFill>
          <p:spPr>
            <a:xfrm>
              <a:off x="8992531" y="3046582"/>
              <a:ext cx="2751522" cy="2852484"/>
            </a:xfrm>
            <a:prstGeom prst="rect">
              <a:avLst/>
            </a:prstGeom>
            <a:noFill/>
            <a:ln>
              <a:noFill/>
            </a:ln>
          </p:spPr>
        </p:pic>
        <p:sp>
          <p:nvSpPr>
            <p:cNvPr id="274" name="Google Shape;274;p23"/>
            <p:cNvSpPr/>
            <p:nvPr/>
          </p:nvSpPr>
          <p:spPr>
            <a:xfrm>
              <a:off x="8312333" y="5813331"/>
              <a:ext cx="3981916" cy="73928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dirty="0">
                  <a:solidFill>
                    <a:srgbClr val="2E3E52"/>
                  </a:solidFill>
                  <a:latin typeface="Montserrat Black"/>
                  <a:ea typeface="Montserrat Black"/>
                  <a:cs typeface="Montserrat Black"/>
                  <a:sym typeface="Montserrat Black"/>
                </a:rPr>
                <a:t>BOTIFICATER</a:t>
              </a:r>
              <a:endParaRPr sz="2800" b="1" dirty="0">
                <a:solidFill>
                  <a:srgbClr val="2E3E52"/>
                </a:solidFill>
                <a:latin typeface="Montserrat Black"/>
                <a:ea typeface="Montserrat Black"/>
                <a:cs typeface="Montserrat Black"/>
                <a:sym typeface="Montserrat Black"/>
              </a:endParaRPr>
            </a:p>
          </p:txBody>
        </p:sp>
      </p:grpSp>
      <p:grpSp>
        <p:nvGrpSpPr>
          <p:cNvPr id="275" name="Google Shape;275;p23"/>
          <p:cNvGrpSpPr/>
          <p:nvPr/>
        </p:nvGrpSpPr>
        <p:grpSpPr>
          <a:xfrm>
            <a:off x="7091474" y="1059543"/>
            <a:ext cx="2713820" cy="2975428"/>
            <a:chOff x="7105307" y="1053437"/>
            <a:chExt cx="2713820" cy="2975428"/>
          </a:xfrm>
        </p:grpSpPr>
        <p:pic>
          <p:nvPicPr>
            <p:cNvPr id="276" name="Google Shape;276;p23"/>
            <p:cNvPicPr preferRelativeResize="0"/>
            <p:nvPr/>
          </p:nvPicPr>
          <p:blipFill rotWithShape="1">
            <a:blip r:embed="rId5">
              <a:alphaModFix/>
            </a:blip>
            <a:srcRect/>
            <a:stretch/>
          </p:blipFill>
          <p:spPr>
            <a:xfrm>
              <a:off x="7105309" y="1053437"/>
              <a:ext cx="2713818" cy="2713818"/>
            </a:xfrm>
            <a:prstGeom prst="rect">
              <a:avLst/>
            </a:prstGeom>
            <a:noFill/>
            <a:ln>
              <a:noFill/>
            </a:ln>
          </p:spPr>
        </p:pic>
        <p:sp>
          <p:nvSpPr>
            <p:cNvPr id="277" name="Google Shape;277;p23"/>
            <p:cNvSpPr/>
            <p:nvPr/>
          </p:nvSpPr>
          <p:spPr>
            <a:xfrm>
              <a:off x="7105307" y="3505645"/>
              <a:ext cx="2713819"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dirty="0">
                  <a:solidFill>
                    <a:srgbClr val="2E3E52"/>
                  </a:solidFill>
                  <a:latin typeface="Montserrat Black"/>
                  <a:ea typeface="Montserrat Black"/>
                  <a:cs typeface="Montserrat Black"/>
                  <a:sym typeface="Montserrat Black"/>
                </a:rPr>
                <a:t>CORE</a:t>
              </a:r>
              <a:endParaRPr sz="2800" b="1" dirty="0">
                <a:solidFill>
                  <a:srgbClr val="2E3E52"/>
                </a:solidFill>
                <a:latin typeface="Montserrat Black"/>
                <a:ea typeface="Montserrat Black"/>
                <a:cs typeface="Montserrat Black"/>
                <a:sym typeface="Montserrat Black"/>
              </a:endParaRPr>
            </a:p>
          </p:txBody>
        </p:sp>
      </p:grpSp>
      <p:sp>
        <p:nvSpPr>
          <p:cNvPr id="280" name="Google Shape;280;p23"/>
          <p:cNvSpPr txBox="1"/>
          <p:nvPr/>
        </p:nvSpPr>
        <p:spPr>
          <a:xfrm>
            <a:off x="4792609" y="6211710"/>
            <a:ext cx="3069773" cy="646290"/>
          </a:xfrm>
          <a:prstGeom prst="rect">
            <a:avLst/>
          </a:prstGeom>
          <a:noFill/>
          <a:ln>
            <a:noFill/>
          </a:ln>
        </p:spPr>
        <p:txBody>
          <a:bodyPr spcFirstLastPara="1" wrap="square" lIns="91425" tIns="45700" rIns="91425" bIns="45700" anchor="t" anchorCtr="0">
            <a:spAutoFit/>
          </a:bodyPr>
          <a:lstStyle/>
          <a:p>
            <a:pPr algn="ctr"/>
            <a:r>
              <a:rPr lang="ru-RU" sz="1800" dirty="0">
                <a:solidFill>
                  <a:srgbClr val="2E3E52"/>
                </a:solidFill>
                <a:latin typeface="Montserrat"/>
                <a:ea typeface="Montserrat"/>
                <a:cs typeface="Montserrat"/>
                <a:sym typeface="Montserrat"/>
              </a:rPr>
              <a:t>Глухов Андрей</a:t>
            </a:r>
          </a:p>
          <a:p>
            <a:pPr marL="0" marR="0" lvl="0" indent="0" algn="ctr" rtl="0">
              <a:spcBef>
                <a:spcPts val="0"/>
              </a:spcBef>
              <a:spcAft>
                <a:spcPts val="0"/>
              </a:spcAft>
              <a:buNone/>
            </a:pPr>
            <a:r>
              <a:rPr lang="en-US" sz="1800" dirty="0" err="1">
                <a:solidFill>
                  <a:srgbClr val="2E3E52"/>
                </a:solidFill>
                <a:latin typeface="Montserrat"/>
                <a:ea typeface="Montserrat"/>
                <a:cs typeface="Montserrat"/>
                <a:sym typeface="Montserrat"/>
              </a:rPr>
              <a:t>Балухтин</a:t>
            </a:r>
            <a:r>
              <a:rPr lang="en-US" sz="1800" dirty="0">
                <a:solidFill>
                  <a:srgbClr val="2E3E52"/>
                </a:solidFill>
                <a:latin typeface="Montserrat"/>
                <a:ea typeface="Montserrat"/>
                <a:cs typeface="Montserrat"/>
                <a:sym typeface="Montserrat"/>
              </a:rPr>
              <a:t> </a:t>
            </a:r>
            <a:r>
              <a:rPr lang="en-US" sz="1800" dirty="0" err="1">
                <a:solidFill>
                  <a:srgbClr val="2E3E52"/>
                </a:solidFill>
                <a:latin typeface="Montserrat"/>
                <a:ea typeface="Montserrat"/>
                <a:cs typeface="Montserrat"/>
                <a:sym typeface="Montserrat"/>
              </a:rPr>
              <a:t>Владислав</a:t>
            </a:r>
            <a:endParaRPr sz="1800" dirty="0">
              <a:solidFill>
                <a:srgbClr val="2E3E52"/>
              </a:solidFill>
              <a:latin typeface="Montserrat"/>
              <a:ea typeface="Montserrat"/>
              <a:cs typeface="Montserrat"/>
              <a:sym typeface="Montserrat"/>
            </a:endParaRPr>
          </a:p>
        </p:txBody>
      </p:sp>
      <p:sp>
        <p:nvSpPr>
          <p:cNvPr id="281" name="Google Shape;281;p23"/>
          <p:cNvSpPr txBox="1"/>
          <p:nvPr/>
        </p:nvSpPr>
        <p:spPr>
          <a:xfrm>
            <a:off x="9353003" y="6192450"/>
            <a:ext cx="267132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rgbClr val="2E3E52"/>
                </a:solidFill>
                <a:latin typeface="Montserrat"/>
                <a:ea typeface="Montserrat"/>
                <a:cs typeface="Montserrat"/>
                <a:sym typeface="Montserrat"/>
              </a:rPr>
              <a:t>Глухов Андрей</a:t>
            </a:r>
            <a:endParaRPr sz="1800" dirty="0">
              <a:solidFill>
                <a:srgbClr val="2E3E52"/>
              </a:solidFill>
              <a:latin typeface="Montserrat"/>
              <a:ea typeface="Montserrat"/>
              <a:cs typeface="Montserrat"/>
              <a:sym typeface="Montserrat"/>
            </a:endParaRPr>
          </a:p>
          <a:p>
            <a:pPr marL="0" marR="0" lvl="0" indent="0" algn="ctr" rtl="0">
              <a:spcBef>
                <a:spcPts val="0"/>
              </a:spcBef>
              <a:spcAft>
                <a:spcPts val="0"/>
              </a:spcAft>
              <a:buNone/>
            </a:pPr>
            <a:r>
              <a:rPr lang="en-US" sz="1800" dirty="0" err="1">
                <a:solidFill>
                  <a:srgbClr val="2E3E52"/>
                </a:solidFill>
                <a:latin typeface="Montserrat"/>
                <a:ea typeface="Montserrat"/>
                <a:cs typeface="Montserrat"/>
                <a:sym typeface="Montserrat"/>
              </a:rPr>
              <a:t>Алиса</a:t>
            </a:r>
            <a:r>
              <a:rPr lang="en-US" sz="1800" dirty="0">
                <a:solidFill>
                  <a:srgbClr val="2E3E52"/>
                </a:solidFill>
                <a:latin typeface="Montserrat"/>
                <a:ea typeface="Montserrat"/>
                <a:cs typeface="Montserrat"/>
                <a:sym typeface="Montserrat"/>
              </a:rPr>
              <a:t> </a:t>
            </a:r>
            <a:r>
              <a:rPr lang="en-US" sz="1800" dirty="0" err="1">
                <a:solidFill>
                  <a:srgbClr val="2E3E52"/>
                </a:solidFill>
                <a:latin typeface="Montserrat"/>
                <a:ea typeface="Montserrat"/>
                <a:cs typeface="Montserrat"/>
                <a:sym typeface="Montserrat"/>
              </a:rPr>
              <a:t>Карнаухова</a:t>
            </a:r>
            <a:endParaRPr dirty="0"/>
          </a:p>
        </p:txBody>
      </p:sp>
      <p:pic>
        <p:nvPicPr>
          <p:cNvPr id="282" name="Google Shape;282;p23"/>
          <p:cNvPicPr preferRelativeResize="0"/>
          <p:nvPr/>
        </p:nvPicPr>
        <p:blipFill rotWithShape="1">
          <a:blip r:embed="rId6">
            <a:alphaModFix/>
          </a:blip>
          <a:srcRect/>
          <a:stretch/>
        </p:blipFill>
        <p:spPr>
          <a:xfrm>
            <a:off x="-5092" y="3780391"/>
            <a:ext cx="4589415" cy="3077608"/>
          </a:xfrm>
          <a:prstGeom prst="rect">
            <a:avLst/>
          </a:prstGeom>
          <a:noFill/>
          <a:ln>
            <a:noFill/>
          </a:ln>
        </p:spPr>
      </p:pic>
      <p:sp>
        <p:nvSpPr>
          <p:cNvPr id="2" name="Стрелка вправо 1"/>
          <p:cNvSpPr/>
          <p:nvPr/>
        </p:nvSpPr>
        <p:spPr>
          <a:xfrm rot="8100000">
            <a:off x="6650258" y="3384045"/>
            <a:ext cx="1076656" cy="348601"/>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Стрелка вправо 23"/>
          <p:cNvSpPr/>
          <p:nvPr/>
        </p:nvSpPr>
        <p:spPr>
          <a:xfrm rot="2700000">
            <a:off x="9146713" y="3387267"/>
            <a:ext cx="1033670" cy="348601"/>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772364566"/>
      </p:ext>
    </p:extLst>
  </p:cSld>
  <p:clrMapOvr>
    <a:masterClrMapping/>
  </p:clrMapOvr>
  <p:transition spd="med" advTm="3942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71"/>
                                        </p:tgtEl>
                                      </p:cBhvr>
                                    </p:animEffect>
                                    <p:set>
                                      <p:cBhvr>
                                        <p:cTn id="7" dur="1" fill="hold">
                                          <p:stCondLst>
                                            <p:cond delay="499"/>
                                          </p:stCondLst>
                                        </p:cTn>
                                        <p:tgtEl>
                                          <p:spTgt spid="27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4"/>
                                        </p:tgtEl>
                                      </p:cBhvr>
                                    </p:animEffect>
                                    <p:set>
                                      <p:cBhvr>
                                        <p:cTn id="13" dur="1" fill="hold">
                                          <p:stCondLst>
                                            <p:cond delay="499"/>
                                          </p:stCondLst>
                                        </p:cTn>
                                        <p:tgtEl>
                                          <p:spTgt spid="2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75"/>
                                        </p:tgtEl>
                                      </p:cBhvr>
                                    </p:animEffect>
                                    <p:set>
                                      <p:cBhvr>
                                        <p:cTn id="16" dur="1" fill="hold">
                                          <p:stCondLst>
                                            <p:cond delay="499"/>
                                          </p:stCondLst>
                                        </p:cTn>
                                        <p:tgtEl>
                                          <p:spTgt spid="27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72"/>
                                        </p:tgtEl>
                                      </p:cBhvr>
                                    </p:animEffect>
                                    <p:set>
                                      <p:cBhvr>
                                        <p:cTn id="19" dur="1" fill="hold">
                                          <p:stCondLst>
                                            <p:cond delay="499"/>
                                          </p:stCondLst>
                                        </p:cTn>
                                        <p:tgtEl>
                                          <p:spTgt spid="272"/>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68"/>
                                        </p:tgtEl>
                                      </p:cBhvr>
                                    </p:animEffect>
                                    <p:set>
                                      <p:cBhvr>
                                        <p:cTn id="22" dur="1" fill="hold">
                                          <p:stCondLst>
                                            <p:cond delay="499"/>
                                          </p:stCondLst>
                                        </p:cTn>
                                        <p:tgtEl>
                                          <p:spTgt spid="268"/>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80"/>
                                        </p:tgtEl>
                                      </p:cBhvr>
                                    </p:animEffect>
                                    <p:set>
                                      <p:cBhvr>
                                        <p:cTn id="25" dur="1" fill="hold">
                                          <p:stCondLst>
                                            <p:cond delay="499"/>
                                          </p:stCondLst>
                                        </p:cTn>
                                        <p:tgtEl>
                                          <p:spTgt spid="28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81"/>
                                        </p:tgtEl>
                                      </p:cBhvr>
                                    </p:animEffect>
                                    <p:set>
                                      <p:cBhvr>
                                        <p:cTn id="28" dur="1" fill="hold">
                                          <p:stCondLst>
                                            <p:cond delay="499"/>
                                          </p:stCondLst>
                                        </p:cTn>
                                        <p:tgtEl>
                                          <p:spTgt spid="2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p:bldP spid="280" grpId="0"/>
      <p:bldP spid="281" grpId="0"/>
      <p:bldP spid="2"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aphicFrame>
        <p:nvGraphicFramePr>
          <p:cNvPr id="4" name="Объект 3">
            <a:hlinkClick r:id="" action="ppaction://ole?verb=0"/>
          </p:cNvPr>
          <p:cNvGraphicFramePr>
            <a:graphicFrameLocks noChangeAspect="1"/>
          </p:cNvGraphicFramePr>
          <p:nvPr>
            <p:extLst>
              <p:ext uri="{D42A27DB-BD31-4B8C-83A1-F6EECF244321}">
                <p14:modId xmlns:p14="http://schemas.microsoft.com/office/powerpoint/2010/main" val="3400926073"/>
              </p:ext>
            </p:extLst>
          </p:nvPr>
        </p:nvGraphicFramePr>
        <p:xfrm>
          <a:off x="4581525" y="1086523"/>
          <a:ext cx="7608082" cy="5147869"/>
        </p:xfrm>
        <a:graphic>
          <a:graphicData uri="http://schemas.openxmlformats.org/presentationml/2006/ole">
            <mc:AlternateContent xmlns:mc="http://schemas.openxmlformats.org/markup-compatibility/2006">
              <mc:Choice xmlns:v="urn:schemas-microsoft-com:vml" Requires="v">
                <p:oleObj spid="_x0000_s1087" name="Presentation" r:id="rId5" imgW="3770409" imgH="2551062" progId="PowerPoint.Show.12">
                  <p:embed/>
                </p:oleObj>
              </mc:Choice>
              <mc:Fallback>
                <p:oleObj name="Presentation" r:id="rId5" imgW="3770409" imgH="2551062" progId="PowerPoint.Show.12">
                  <p:embed/>
                  <p:pic>
                    <p:nvPicPr>
                      <p:cNvPr id="0" name=""/>
                      <p:cNvPicPr/>
                      <p:nvPr/>
                    </p:nvPicPr>
                    <p:blipFill>
                      <a:blip r:embed="rId6"/>
                      <a:stretch>
                        <a:fillRect/>
                      </a:stretch>
                    </p:blipFill>
                    <p:spPr>
                      <a:xfrm>
                        <a:off x="4581525" y="1086523"/>
                        <a:ext cx="7608082" cy="5147869"/>
                      </a:xfrm>
                      <a:prstGeom prst="rect">
                        <a:avLst/>
                      </a:prstGeom>
                    </p:spPr>
                  </p:pic>
                </p:oleObj>
              </mc:Fallback>
            </mc:AlternateContent>
          </a:graphicData>
        </a:graphic>
      </p:graphicFrame>
      <p:sp>
        <p:nvSpPr>
          <p:cNvPr id="9" name="Прямоугольник 8"/>
          <p:cNvSpPr/>
          <p:nvPr/>
        </p:nvSpPr>
        <p:spPr>
          <a:xfrm>
            <a:off x="3114675" y="0"/>
            <a:ext cx="1466850" cy="6857633"/>
          </a:xfrm>
          <a:prstGeom prst="rect">
            <a:avLst/>
          </a:prstGeom>
          <a:solidFill>
            <a:srgbClr val="97F9E3"/>
          </a:solidFill>
          <a:ln>
            <a:solidFill>
              <a:srgbClr val="97F9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Google Shape;267;p23"/>
          <p:cNvSpPr txBox="1"/>
          <p:nvPr/>
        </p:nvSpPr>
        <p:spPr>
          <a:xfrm>
            <a:off x="-5093" y="1539123"/>
            <a:ext cx="4586618" cy="17542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rgbClr val="2E3E52"/>
                </a:solidFill>
                <a:latin typeface="Montserrat Black"/>
                <a:ea typeface="Montserrat Black"/>
                <a:cs typeface="Montserrat Black"/>
                <a:sym typeface="Montserrat Black"/>
              </a:rPr>
              <a:t>ОПИСАНИЕ РАБОТЫ</a:t>
            </a:r>
            <a:endParaRPr lang="ru-RU" sz="3600" dirty="0">
              <a:solidFill>
                <a:srgbClr val="2E3E52"/>
              </a:solidFill>
              <a:latin typeface="Montserrat Black"/>
              <a:ea typeface="Montserrat Black"/>
              <a:cs typeface="Montserrat Black"/>
              <a:sym typeface="Montserrat Black"/>
            </a:endParaRPr>
          </a:p>
          <a:p>
            <a:pPr marL="0" marR="0" lvl="0" indent="0" algn="ctr" rtl="0">
              <a:spcBef>
                <a:spcPts val="0"/>
              </a:spcBef>
              <a:spcAft>
                <a:spcPts val="0"/>
              </a:spcAft>
              <a:buNone/>
            </a:pPr>
            <a:r>
              <a:rPr lang="ru-RU" sz="3600" dirty="0">
                <a:solidFill>
                  <a:srgbClr val="2E3E52"/>
                </a:solidFill>
                <a:latin typeface="Montserrat Black"/>
                <a:ea typeface="Montserrat Black"/>
                <a:cs typeface="Montserrat Black"/>
                <a:sym typeface="Montserrat Black"/>
              </a:rPr>
              <a:t>(архитектура)</a:t>
            </a:r>
            <a:endParaRPr sz="3600" dirty="0">
              <a:solidFill>
                <a:srgbClr val="2E3E52"/>
              </a:solidFill>
              <a:latin typeface="Montserrat Black"/>
              <a:ea typeface="Montserrat Black"/>
              <a:cs typeface="Montserrat Black"/>
              <a:sym typeface="Montserrat Black"/>
            </a:endParaRPr>
          </a:p>
        </p:txBody>
      </p:sp>
      <p:pic>
        <p:nvPicPr>
          <p:cNvPr id="3" name="Google Shape;282;p23"/>
          <p:cNvPicPr preferRelativeResize="0"/>
          <p:nvPr/>
        </p:nvPicPr>
        <p:blipFill rotWithShape="1">
          <a:blip r:embed="rId7">
            <a:alphaModFix/>
          </a:blip>
          <a:srcRect/>
          <a:stretch/>
        </p:blipFill>
        <p:spPr>
          <a:xfrm>
            <a:off x="-5092" y="3780391"/>
            <a:ext cx="4589415" cy="3077608"/>
          </a:xfrm>
          <a:prstGeom prst="rect">
            <a:avLst/>
          </a:prstGeom>
          <a:noFill/>
          <a:ln>
            <a:noFill/>
          </a:ln>
        </p:spPr>
      </p:pic>
    </p:spTree>
    <p:extLst>
      <p:ext uri="{BB962C8B-B14F-4D97-AF65-F5344CB8AC3E}">
        <p14:creationId xmlns:p14="http://schemas.microsoft.com/office/powerpoint/2010/main" val="23855229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4"/>
          <p:cNvSpPr txBox="1"/>
          <p:nvPr/>
        </p:nvSpPr>
        <p:spPr>
          <a:xfrm>
            <a:off x="-5092" y="2364437"/>
            <a:ext cx="458941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rgbClr val="2E3E52"/>
                </a:solidFill>
                <a:latin typeface="Montserrat Black"/>
                <a:ea typeface="Montserrat Black"/>
                <a:cs typeface="Montserrat Black"/>
                <a:sym typeface="Montserrat Black"/>
              </a:rPr>
              <a:t>АПРОБАЦИЯ</a:t>
            </a:r>
            <a:endParaRPr sz="3600" b="1" dirty="0">
              <a:solidFill>
                <a:srgbClr val="2E3E52"/>
              </a:solidFill>
              <a:latin typeface="Montserrat Black"/>
              <a:ea typeface="Montserrat Black"/>
              <a:cs typeface="Montserrat Black"/>
              <a:sym typeface="Montserrat Black"/>
            </a:endParaRPr>
          </a:p>
        </p:txBody>
      </p:sp>
      <p:pic>
        <p:nvPicPr>
          <p:cNvPr id="292" name="Google Shape;292;p24"/>
          <p:cNvPicPr preferRelativeResize="0"/>
          <p:nvPr/>
        </p:nvPicPr>
        <p:blipFill rotWithShape="1">
          <a:blip r:embed="rId3">
            <a:alphaModFix/>
          </a:blip>
          <a:srcRect/>
          <a:stretch/>
        </p:blipFill>
        <p:spPr>
          <a:xfrm>
            <a:off x="5044213" y="1401614"/>
            <a:ext cx="2842727" cy="1797215"/>
          </a:xfrm>
          <a:prstGeom prst="rect">
            <a:avLst/>
          </a:prstGeom>
          <a:noFill/>
          <a:ln>
            <a:noFill/>
          </a:ln>
        </p:spPr>
      </p:pic>
      <p:pic>
        <p:nvPicPr>
          <p:cNvPr id="293" name="Google Shape;293;p24"/>
          <p:cNvPicPr preferRelativeResize="0"/>
          <p:nvPr/>
        </p:nvPicPr>
        <p:blipFill rotWithShape="1">
          <a:blip r:embed="rId4">
            <a:alphaModFix/>
          </a:blip>
          <a:srcRect/>
          <a:stretch/>
        </p:blipFill>
        <p:spPr>
          <a:xfrm>
            <a:off x="8748693" y="1385528"/>
            <a:ext cx="3138207" cy="1894555"/>
          </a:xfrm>
          <a:prstGeom prst="rect">
            <a:avLst/>
          </a:prstGeom>
          <a:noFill/>
          <a:ln>
            <a:noFill/>
          </a:ln>
        </p:spPr>
      </p:pic>
      <p:sp>
        <p:nvSpPr>
          <p:cNvPr id="294" name="Google Shape;294;p24"/>
          <p:cNvSpPr txBox="1"/>
          <p:nvPr/>
        </p:nvSpPr>
        <p:spPr>
          <a:xfrm>
            <a:off x="4614466" y="16619"/>
            <a:ext cx="7577533" cy="1384995"/>
          </a:xfrm>
          <a:prstGeom prst="rect">
            <a:avLst/>
          </a:prstGeom>
          <a:noFill/>
          <a:ln>
            <a:noFill/>
          </a:ln>
        </p:spPr>
        <p:txBody>
          <a:bodyPr spcFirstLastPara="1" wrap="square" lIns="0" tIns="45700" rIns="0" bIns="45700" anchor="t" anchorCtr="0">
            <a:spAutoFit/>
          </a:bodyPr>
          <a:lstStyle/>
          <a:p>
            <a:pPr lvl="0" algn="ctr"/>
            <a:r>
              <a:rPr lang="ru-RU" sz="2800" dirty="0">
                <a:solidFill>
                  <a:srgbClr val="2E3E52"/>
                </a:solidFill>
                <a:latin typeface="Montserrat Black"/>
                <a:ea typeface="Montserrat Black"/>
                <a:cs typeface="Montserrat Black"/>
                <a:sym typeface="Montserrat Black"/>
              </a:rPr>
              <a:t>День открытых дверей в </a:t>
            </a:r>
            <a:r>
              <a:rPr lang="ru-RU" sz="2800" dirty="0" err="1">
                <a:solidFill>
                  <a:srgbClr val="2E3E52"/>
                </a:solidFill>
                <a:latin typeface="Montserrat Black"/>
                <a:ea typeface="Montserrat Black"/>
                <a:cs typeface="Montserrat Black"/>
                <a:sym typeface="Montserrat Black"/>
              </a:rPr>
              <a:t>Кванториуме</a:t>
            </a:r>
            <a:r>
              <a:rPr lang="ru-RU" sz="2800" dirty="0">
                <a:solidFill>
                  <a:srgbClr val="2E3E52"/>
                </a:solidFill>
                <a:latin typeface="Montserrat Black"/>
                <a:ea typeface="Montserrat Black"/>
                <a:cs typeface="Montserrat Black"/>
                <a:sym typeface="Montserrat Black"/>
              </a:rPr>
              <a:t/>
            </a:r>
            <a:br>
              <a:rPr lang="ru-RU" sz="2800" dirty="0">
                <a:solidFill>
                  <a:srgbClr val="2E3E52"/>
                </a:solidFill>
                <a:latin typeface="Montserrat Black"/>
                <a:ea typeface="Montserrat Black"/>
                <a:cs typeface="Montserrat Black"/>
                <a:sym typeface="Montserrat Black"/>
              </a:rPr>
            </a:br>
            <a:r>
              <a:rPr lang="ru-RU" sz="2800" dirty="0">
                <a:solidFill>
                  <a:srgbClr val="2E3E52"/>
                </a:solidFill>
                <a:latin typeface="Montserrat Black"/>
                <a:ea typeface="Montserrat Black"/>
                <a:cs typeface="Montserrat Black"/>
                <a:sym typeface="Montserrat Black"/>
              </a:rPr>
              <a:t>25 сентября 2021 года</a:t>
            </a:r>
          </a:p>
        </p:txBody>
      </p:sp>
      <p:pic>
        <p:nvPicPr>
          <p:cNvPr id="295" name="Google Shape;295;p24"/>
          <p:cNvPicPr preferRelativeResize="0"/>
          <p:nvPr/>
        </p:nvPicPr>
        <p:blipFill rotWithShape="1">
          <a:blip r:embed="rId5">
            <a:alphaModFix/>
          </a:blip>
          <a:srcRect/>
          <a:stretch/>
        </p:blipFill>
        <p:spPr>
          <a:xfrm>
            <a:off x="4897759" y="3198827"/>
            <a:ext cx="3135634" cy="2935049"/>
          </a:xfrm>
          <a:prstGeom prst="rect">
            <a:avLst/>
          </a:prstGeom>
          <a:noFill/>
          <a:ln w="9525" cap="flat" cmpd="sng">
            <a:solidFill>
              <a:schemeClr val="dk1"/>
            </a:solidFill>
            <a:prstDash val="solid"/>
            <a:round/>
            <a:headEnd type="none" w="sm" len="sm"/>
            <a:tailEnd type="none" w="sm" len="sm"/>
          </a:ln>
        </p:spPr>
      </p:pic>
      <p:pic>
        <p:nvPicPr>
          <p:cNvPr id="296" name="Google Shape;296;p24"/>
          <p:cNvPicPr preferRelativeResize="0"/>
          <p:nvPr/>
        </p:nvPicPr>
        <p:blipFill rotWithShape="1">
          <a:blip r:embed="rId6">
            <a:alphaModFix/>
          </a:blip>
          <a:srcRect/>
          <a:stretch/>
        </p:blipFill>
        <p:spPr>
          <a:xfrm>
            <a:off x="8294638" y="3359035"/>
            <a:ext cx="3690045" cy="2614635"/>
          </a:xfrm>
          <a:prstGeom prst="rect">
            <a:avLst/>
          </a:prstGeom>
          <a:noFill/>
          <a:ln>
            <a:noFill/>
          </a:ln>
        </p:spPr>
      </p:pic>
      <p:pic>
        <p:nvPicPr>
          <p:cNvPr id="297" name="Google Shape;297;p24"/>
          <p:cNvPicPr preferRelativeResize="0"/>
          <p:nvPr/>
        </p:nvPicPr>
        <p:blipFill rotWithShape="1">
          <a:blip r:embed="rId7">
            <a:alphaModFix/>
          </a:blip>
          <a:srcRect/>
          <a:stretch/>
        </p:blipFill>
        <p:spPr>
          <a:xfrm>
            <a:off x="0" y="3010768"/>
            <a:ext cx="4614466" cy="3860708"/>
          </a:xfrm>
          <a:prstGeom prst="rect">
            <a:avLst/>
          </a:prstGeom>
          <a:noFill/>
          <a:ln>
            <a:noFill/>
          </a:ln>
        </p:spPr>
      </p:pic>
      <p:sp>
        <p:nvSpPr>
          <p:cNvPr id="14" name="Google Shape;294;p24">
            <a:extLst>
              <a:ext uri="{FF2B5EF4-FFF2-40B4-BE49-F238E27FC236}">
                <a16:creationId xmlns:a16="http://schemas.microsoft.com/office/drawing/2014/main" xmlns="" id="{0412AE44-2EA1-438E-A3FA-CACCCE421C67}"/>
              </a:ext>
            </a:extLst>
          </p:cNvPr>
          <p:cNvSpPr txBox="1"/>
          <p:nvPr/>
        </p:nvSpPr>
        <p:spPr>
          <a:xfrm>
            <a:off x="4770355" y="6211710"/>
            <a:ext cx="7577533" cy="646290"/>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ru-RU" sz="1800" dirty="0">
                <a:solidFill>
                  <a:srgbClr val="2E3E52"/>
                </a:solidFill>
                <a:latin typeface="Montserrat Black"/>
                <a:ea typeface="Montserrat Black"/>
                <a:cs typeface="Montserrat Black"/>
                <a:sym typeface="Montserrat Black"/>
              </a:rPr>
              <a:t>Выявлены некоторые особенности поведения пользователей и добавлены в работу бота</a:t>
            </a:r>
            <a:endParaRPr sz="1800" dirty="0">
              <a:solidFill>
                <a:srgbClr val="2E3E52"/>
              </a:solidFill>
              <a:latin typeface="Montserrat Black"/>
              <a:ea typeface="Montserrat Black"/>
              <a:cs typeface="Montserrat Black"/>
              <a:sym typeface="Montserrat Black"/>
            </a:endParaRPr>
          </a:p>
        </p:txBody>
      </p:sp>
    </p:spTree>
  </p:cSld>
  <p:clrMapOvr>
    <a:masterClrMapping/>
  </p:clrMapOvr>
  <p:transition spd="med" advTm="14995">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6"/>
          <p:cNvSpPr txBox="1"/>
          <p:nvPr/>
        </p:nvSpPr>
        <p:spPr>
          <a:xfrm>
            <a:off x="532" y="1639710"/>
            <a:ext cx="4589415"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600" dirty="0">
                <a:solidFill>
                  <a:srgbClr val="2E3E52"/>
                </a:solidFill>
                <a:latin typeface="Montserrat Black"/>
                <a:ea typeface="Montserrat Black"/>
                <a:cs typeface="Montserrat Black"/>
                <a:sym typeface="Montserrat Black"/>
              </a:rPr>
              <a:t>ДОСТУПНОСТЬ</a:t>
            </a:r>
            <a:endParaRPr sz="3600" dirty="0">
              <a:solidFill>
                <a:srgbClr val="2E3E52"/>
              </a:solidFill>
              <a:latin typeface="Montserrat Black"/>
              <a:ea typeface="Montserrat Black"/>
              <a:cs typeface="Montserrat Black"/>
              <a:sym typeface="Montserrat Black"/>
            </a:endParaRPr>
          </a:p>
        </p:txBody>
      </p:sp>
      <p:sp>
        <p:nvSpPr>
          <p:cNvPr id="316" name="Google Shape;316;p26"/>
          <p:cNvSpPr/>
          <p:nvPr/>
        </p:nvSpPr>
        <p:spPr>
          <a:xfrm>
            <a:off x="4980763" y="347008"/>
            <a:ext cx="6743429" cy="193899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ru-RU" sz="4000" dirty="0">
                <a:solidFill>
                  <a:srgbClr val="2E3E52"/>
                </a:solidFill>
                <a:latin typeface="Montserrat"/>
                <a:ea typeface="Montserrat"/>
                <a:cs typeface="Montserrat"/>
                <a:sym typeface="Montserrat"/>
              </a:rPr>
              <a:t>Программы</a:t>
            </a:r>
            <a:r>
              <a:rPr lang="en-US" sz="4000" dirty="0">
                <a:solidFill>
                  <a:srgbClr val="2E3E52"/>
                </a:solidFill>
                <a:latin typeface="Montserrat"/>
                <a:ea typeface="Montserrat"/>
                <a:cs typeface="Montserrat"/>
                <a:sym typeface="Montserrat"/>
              </a:rPr>
              <a:t> </a:t>
            </a:r>
            <a:r>
              <a:rPr lang="ru-RU" sz="4000" dirty="0">
                <a:solidFill>
                  <a:srgbClr val="2E3E52"/>
                </a:solidFill>
                <a:latin typeface="Montserrat"/>
                <a:ea typeface="Montserrat"/>
                <a:cs typeface="Montserrat"/>
                <a:sym typeface="Montserrat"/>
              </a:rPr>
              <a:t>доступны на </a:t>
            </a:r>
            <a:r>
              <a:rPr lang="en-US" sz="4000" dirty="0">
                <a:solidFill>
                  <a:srgbClr val="2E3E52"/>
                </a:solidFill>
                <a:latin typeface="Montserrat"/>
                <a:ea typeface="Montserrat"/>
                <a:cs typeface="Montserrat"/>
                <a:sym typeface="Montserrat"/>
              </a:rPr>
              <a:t>GitHub </a:t>
            </a:r>
            <a:r>
              <a:rPr lang="ru-RU" sz="4000" dirty="0">
                <a:solidFill>
                  <a:srgbClr val="2E3E52"/>
                </a:solidFill>
                <a:latin typeface="Montserrat"/>
                <a:ea typeface="Montserrat"/>
                <a:cs typeface="Montserrat"/>
                <a:sym typeface="Montserrat"/>
              </a:rPr>
              <a:t>всем желающим</a:t>
            </a:r>
            <a:endParaRPr sz="4000" dirty="0">
              <a:solidFill>
                <a:srgbClr val="2E3E52"/>
              </a:solidFill>
              <a:latin typeface="Montserrat"/>
              <a:ea typeface="Montserrat"/>
              <a:cs typeface="Montserrat"/>
              <a:sym typeface="Montserrat"/>
            </a:endParaRPr>
          </a:p>
        </p:txBody>
      </p:sp>
      <p:pic>
        <p:nvPicPr>
          <p:cNvPr id="317" name="Google Shape;317;p26"/>
          <p:cNvPicPr preferRelativeResize="0"/>
          <p:nvPr/>
        </p:nvPicPr>
        <p:blipFill rotWithShape="1">
          <a:blip r:embed="rId3">
            <a:alphaModFix/>
          </a:blip>
          <a:srcRect/>
          <a:stretch/>
        </p:blipFill>
        <p:spPr>
          <a:xfrm>
            <a:off x="-2" y="2286000"/>
            <a:ext cx="4589949" cy="4589949"/>
          </a:xfrm>
          <a:prstGeom prst="rect">
            <a:avLst/>
          </a:prstGeom>
          <a:noFill/>
          <a:ln>
            <a:noFill/>
          </a:ln>
        </p:spPr>
      </p:pic>
      <p:sp>
        <p:nvSpPr>
          <p:cNvPr id="3" name="TextBox 2"/>
          <p:cNvSpPr txBox="1"/>
          <p:nvPr/>
        </p:nvSpPr>
        <p:spPr>
          <a:xfrm>
            <a:off x="6225227" y="2284758"/>
            <a:ext cx="4254500" cy="707886"/>
          </a:xfrm>
          <a:prstGeom prst="rect">
            <a:avLst/>
          </a:prstGeom>
          <a:noFill/>
        </p:spPr>
        <p:txBody>
          <a:bodyPr wrap="square" rtlCol="0">
            <a:spAutoFit/>
          </a:bodyPr>
          <a:lstStyle/>
          <a:p>
            <a:pPr algn="ctr"/>
            <a:r>
              <a:rPr lang="en-US" sz="4000" dirty="0">
                <a:solidFill>
                  <a:srgbClr val="2E3E52"/>
                </a:solidFill>
                <a:latin typeface="Montserrat Black" panose="020B0604020202020204" charset="-52"/>
              </a:rPr>
              <a:t>AndreyGL0290</a:t>
            </a:r>
            <a:endParaRPr lang="ru-RU" sz="4000" dirty="0">
              <a:solidFill>
                <a:srgbClr val="2E3E52"/>
              </a:solidFill>
              <a:latin typeface="Montserrat Black" panose="020B0604020202020204" charset="-52"/>
            </a:endParaRPr>
          </a:p>
        </p:txBody>
      </p:sp>
      <p:pic>
        <p:nvPicPr>
          <p:cNvPr id="2" name="Рисунок 1"/>
          <p:cNvPicPr>
            <a:picLocks noChangeAspect="1"/>
          </p:cNvPicPr>
          <p:nvPr/>
        </p:nvPicPr>
        <p:blipFill>
          <a:blip r:embed="rId4"/>
          <a:stretch>
            <a:fillRect/>
          </a:stretch>
        </p:blipFill>
        <p:spPr>
          <a:xfrm>
            <a:off x="4589947" y="3638934"/>
            <a:ext cx="7602053" cy="2057400"/>
          </a:xfrm>
          <a:prstGeom prst="rect">
            <a:avLst/>
          </a:prstGeom>
        </p:spPr>
      </p:pic>
    </p:spTree>
  </p:cSld>
  <p:clrMapOvr>
    <a:masterClrMapping/>
  </p:clrMapOvr>
  <p:transition spd="med" advTm="9710">
    <p:fade/>
  </p:transition>
  <p:timing>
    <p:tnLst>
      <p:par>
        <p:cTn id="1" dur="indefinite" restart="never" nodeType="tmRoot"/>
      </p:par>
    </p:tnLst>
  </p:timing>
</p:sld>
</file>

<file path=ppt/theme/theme1.xml><?xml version="1.0" encoding="utf-8"?>
<a:theme xmlns:a="http://schemas.openxmlformats.org/drawingml/2006/main" name="PPTMON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2203</TotalTime>
  <Words>1167</Words>
  <Application>Microsoft Office PowerPoint</Application>
  <PresentationFormat>Широкоэкранный</PresentationFormat>
  <Paragraphs>159</Paragraphs>
  <Slides>12</Slides>
  <Notes>11</Notes>
  <HiddenSlides>0</HiddenSlides>
  <MMClips>0</MMClips>
  <ScaleCrop>false</ScaleCrop>
  <HeadingPairs>
    <vt:vector size="8" baseType="variant">
      <vt:variant>
        <vt:lpstr>Использованные шрифты</vt:lpstr>
      </vt:variant>
      <vt:variant>
        <vt:i4>5</vt:i4>
      </vt:variant>
      <vt:variant>
        <vt:lpstr>Тема</vt:lpstr>
      </vt:variant>
      <vt:variant>
        <vt:i4>1</vt:i4>
      </vt:variant>
      <vt:variant>
        <vt:lpstr>Внедренные серверы OLE</vt:lpstr>
      </vt:variant>
      <vt:variant>
        <vt:i4>1</vt:i4>
      </vt:variant>
      <vt:variant>
        <vt:lpstr>Заголовки слайдов</vt:lpstr>
      </vt:variant>
      <vt:variant>
        <vt:i4>12</vt:i4>
      </vt:variant>
    </vt:vector>
  </HeadingPairs>
  <TitlesOfParts>
    <vt:vector size="19" baseType="lpstr">
      <vt:lpstr>Montserrat Black</vt:lpstr>
      <vt:lpstr>Calibri</vt:lpstr>
      <vt:lpstr>Montserrat</vt:lpstr>
      <vt:lpstr>Arial</vt:lpstr>
      <vt:lpstr>Malgun Gothic</vt:lpstr>
      <vt:lpstr>PPTMON theme</vt:lpstr>
      <vt:lpstr>Presentation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Андрей</dc:creator>
  <cp:lastModifiedBy>Андрей</cp:lastModifiedBy>
  <cp:revision>145</cp:revision>
  <dcterms:modified xsi:type="dcterms:W3CDTF">2022-05-19T19:20:30Z</dcterms:modified>
</cp:coreProperties>
</file>